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914400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Dynamics of Local and Global Culture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400"/>
              </a:spcAft>
            </a:pP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Global flows of culture tend to move more easily around the globe than ever before, especially through non-material digital forms.</a:t>
            </a:r>
            <a:br/>
            <a:br/>
          </a:p>
          <a:p>
            <a:pPr>
              <a:spcAft>
                <a:spcPts val="1400"/>
              </a:spcAft>
              <a:defRPr sz="2800">
                <a:solidFill>
                  <a:srgbClr val="000000"/>
                </a:solidFill>
              </a:defRPr>
            </a:pPr>
            <a:r>
              <a:t>There are three perspectives on global cultural flows:</a:t>
            </a:r>
            <a:br/>
          </a:p>
          <a:p>
            <a:pPr>
              <a:spcAft>
                <a:spcPts val="1400"/>
              </a:spcAft>
            </a:pPr>
            <a:r>
              <a:t>Cultural differentialism</a:t>
            </a:r>
          </a:p>
          <a:p>
            <a:pPr>
              <a:spcAft>
                <a:spcPts val="1400"/>
              </a:spcAft>
            </a:pPr>
            <a:r>
              <a:t>Hybridization</a:t>
            </a:r>
          </a:p>
          <a:p>
            <a:pPr>
              <a:spcAft>
                <a:spcPts val="1400"/>
              </a:spcAft>
            </a:pPr>
            <a:r>
              <a:t>Convergence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