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Three perspectives on global cultural flows: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800" b="1">
                <a:solidFill>
                  <a:srgbClr val="000000"/>
                </a:solidFill>
              </a:defRPr>
            </a:pPr>
            <a:r>
              <a:t>1. CULTURAL DIFFERENTIALISM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00400"/>
            <a:ext cx="12801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t>✓ emphasizes the fact that cultures are essentially different and are only superficially affected by global flows.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t>✓ It also involves barriers that prevent flows that serve to make cultures more a line; cultures tend to remain stubbornly different from one another.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