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solidFill>
            <a:srgbClr val="00008B"/>
          </a:solidFill>
        </p:spPr>
        <p:txBody>
          <a:bodyPr wrap="squar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1">
                <a:solidFill>
                  <a:srgbClr val="000000"/>
                </a:solidFill>
              </a:defRPr>
            </a:pPr>
            <a:r>
              <a:t>1. CULTURAL DIFFERENTIALISM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1800" b="0">
                <a:solidFill>
                  <a:srgbClr val="000000"/>
                </a:solidFill>
              </a:defRPr>
            </a:pPr>
            <a:r>
              <a:t>✓ emphasizes the fact that cultures are essentially different and are only superficially affected by global flows.</a:t>
            </a:r>
          </a:p>
          <a:p>
            <a:pPr>
              <a:spcAft>
                <a:spcPts val="1000"/>
              </a:spcAft>
              <a:defRPr sz="1800" b="0">
                <a:solidFill>
                  <a:srgbClr val="000000"/>
                </a:solidFill>
              </a:defRPr>
            </a:pPr>
            <a:r>
              <a:t>✓ It also involves barriers that prevent flows that serve to make cultures more a line; cultures tend to remain stubbornly different from one another.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