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000000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13716000" cy="5029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600">
                <a:solidFill>
                  <a:srgbClr val="000000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029200"/>
            <a:ext cx="13716000" cy="2743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