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200">
                <a:solidFill>
                  <a:srgbClr val="FFFFFF"/>
                </a:solidFill>
              </a:defRPr>
            </a:pPr>
            <a:r>
              <a:t>DEFINITION OF TERMS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286000"/>
            <a:ext cx="13716000" cy="50292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2286000"/>
            <a:ext cx="13716000" cy="27432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b="1" sz="2600">
                <a:solidFill>
                  <a:srgbClr val="000000"/>
                </a:solidFill>
              </a:defRPr>
            </a:pPr>
            <a:r>
              <a:t>MEDIA</a:t>
            </a:r>
          </a:p>
          <a:p>
            <a:pPr>
              <a:spcAft>
                <a:spcPts val="1000"/>
              </a:spcAft>
              <a:defRPr sz="2000"/>
            </a:pPr>
            <a:r>
              <a:t>refers to the communication channels through which we disseminate news, music, movies, education, promotional messages and other data.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029200"/>
            <a:ext cx="13716000" cy="27432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wrap="none">
            <a:spAutoFit/>
          </a:bodyPr>
          <a:lstStyle/>
          <a:p/>
          <a:p>
            <a:pPr>
              <a:defRPr b="1" sz="2600">
                <a:solidFill>
                  <a:srgbClr val="000000"/>
                </a:solidFill>
              </a:defRPr>
            </a:pPr>
            <a:r>
              <a:t>CULTURE</a:t>
            </a:r>
          </a:p>
          <a:p>
            <a:pPr>
              <a:defRPr sz="2000"/>
            </a:pPr>
            <a:r>
              <a:t>can be defined as all the ways of life, including arts, beliefs and institutions of a population that are passed down from generation to generation.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