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3. CULTURAL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200400"/>
            <a:ext cx="11887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✓ approach stresses homogeneity introduced by globalization.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✓ Cultures are deemed to be radically altered by strong flows, while cultural imperialism happens when one culture imposes itself on and tends to destroy at least parts of another 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