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57600" y="320040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0000">
                <a:solidFill>
                  <a:srgbClr val="003366"/>
                </a:solidFill>
                <a:latin typeface="Times New Roman"/>
              </a:defRPr>
            </a:pPr>
            <a:r>
              <a:t>THANK YOU!.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