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0">
                <a:solidFill>
                  <a:srgbClr val="003366"/>
                </a:solidFill>
                <a:latin typeface="Times New Roman"/>
              </a:defRPr>
            </a:pPr>
            <a:r>
              <a:t>THANK YOU!</a:t>
            </a:r>
          </a:p>
          <a:p>
            <a:pPr algn="ctr">
              <a:defRPr b="1" sz="10000">
                <a:solidFill>
                  <a:srgbClr val="003366"/>
                </a:solidFill>
                <a:latin typeface="Times New Roman"/>
              </a:defRPr>
            </a:pPr>
            <a:r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