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0">
                <a:solidFill>
                  <a:srgbClr val="003366"/>
                </a:solidFill>
                <a:latin typeface="Arial"/>
              </a:defRPr>
            </a:pPr>
            <a:r>
              <a:t>THANK YOU!</a:t>
            </a:r>
            <a:r>
              <a:rPr sz="10000" b="1">
                <a:solidFill>
                  <a:srgbClr val="003366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