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GLOBAL MEDIA CULTURES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6400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entails the spread of various cultures</a:t>
            </a:r>
          </a:p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also involves the spread of ideas</a:t>
            </a:r>
          </a:p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relies on media as its main conduit for the spread of global culture and ideas</a:t>
            </a:r>
          </a:p>
        </p:txBody>
      </p:sp>
      <p:pic>
        <p:nvPicPr>
          <p:cNvPr id="5" name="Picture 4" descr="enhance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6858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