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0EE9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GLOBAL MEDIA CULTURES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6400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400"/>
              </a:spcBef>
              <a:defRPr sz="2000">
                <a:solidFill>
                  <a:srgbClr val="FFFFFF"/>
                </a:solidFill>
              </a:defRPr>
            </a:pPr>
            <a:r>
              <a:t>✔ Globalization entails the spread of various cultures</a:t>
            </a:r>
          </a:p>
          <a:p>
            <a:pPr>
              <a:spcBef>
                <a:spcPts val="1400"/>
              </a:spcBef>
              <a:defRPr sz="2000">
                <a:solidFill>
                  <a:srgbClr val="FFFFFF"/>
                </a:solidFill>
              </a:defRPr>
            </a:pPr>
            <a:r>
              <a:t>✔ Globalization also involves the spread of ideas</a:t>
            </a:r>
          </a:p>
          <a:p>
            <a:pPr>
              <a:spcBef>
                <a:spcPts val="1400"/>
              </a:spcBef>
              <a:defRPr sz="2000">
                <a:solidFill>
                  <a:srgbClr val="FFFFFF"/>
                </a:solidFill>
              </a:defRPr>
            </a:pPr>
            <a:r>
              <a:t>✔ Globalization relies on media as its main conduit for the spread of global culture and ideas</a:t>
            </a:r>
          </a:p>
        </p:txBody>
      </p:sp>
      <p:pic>
        <p:nvPicPr>
          <p:cNvPr id="5" name="Picture 4" descr="enhance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0"/>
            <a:ext cx="68580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