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Communication through language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Tool for exploring cultures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allowed humans to communicate and share information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