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solidFill>
            <a:srgbClr val="0A184A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• Language allowed humans to communicate and share information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Language became the most important tool for exploring the world and different cultures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Language became the most important tool for exploring the world and different cultures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