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600" b="1">
                <a:solidFill>
                  <a:srgbClr val="FFFFFF"/>
                </a:solidFill>
              </a:defRPr>
            </a:pPr>
            <a:r>
              <a:t>1. ORAL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9144000" cy="3657600"/>
          </a:xfrm>
          <a:prstGeom prst="rect">
            <a:avLst/>
          </a:prstGeom>
          <a:solidFill>
            <a:srgbClr val="0A184A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• Language allowed humans to communicate and share information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Language became the most important tool for exploring the world and different cultures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