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4630400" cy="1371600"/>
          </a:xfrm>
          <a:prstGeom prst="rect">
            <a:avLst/>
          </a:prstGeom>
          <a:solidFill>
            <a:srgbClr val="003366"/>
          </a:solidFill>
          <a:ln>
            <a:solidFill>
              <a:srgbClr val="0033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4400" b="1">
                <a:solidFill>
                  <a:srgbClr val="FFFFFF"/>
                </a:solidFill>
              </a:defRPr>
            </a:pPr>
            <a:r>
              <a:t>5 Stages of Development of Media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554480"/>
            <a:ext cx="13716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000000"/>
                </a:solidFill>
              </a:defRPr>
            </a:pPr>
            <a:r>
              <a:t>2. SCRIPT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2468880"/>
            <a:ext cx="91440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1200"/>
              </a:spcAft>
              <a:defRPr sz="2400" b="0"/>
            </a:pPr>
            <a:r>
              <a:t>It allowed humans to communicate over a larger space and for a much longer duration.</a:t>
            </a:r>
          </a:p>
          <a:p>
            <a:pPr>
              <a:spcAft>
                <a:spcPts val="1200"/>
              </a:spcAft>
              <a:defRPr sz="2400" b="0"/>
            </a:pPr>
            <a:r>
              <a:t>It allowed the permanent codification of economic, cultural, and political practice.</a:t>
            </a:r>
          </a:p>
        </p:txBody>
      </p:sp>
      <p:pic>
        <p:nvPicPr>
          <p:cNvPr id="6" name="Picture 5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0" y="1828800"/>
            <a:ext cx="4572000" cy="457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