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 b="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 b="0"/>
            </a:pPr>
            <a:r>
              <a:t>It allowed the permanent codification of economic, cultural, and political practice.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1828800"/>
            <a:ext cx="4572000" cy="4572000"/>
          </a:xfrm>
          <a:prstGeom prst="rect">
            <a:avLst/>
          </a:prstGeom>
          <a:solidFill>
            <a:srgbClr val="DEC9AE"/>
          </a:solidFill>
          <a:ln>
            <a:solidFill>
              <a:srgbClr val="DEC9A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