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3366"/>
                </a:solidFill>
              </a:defRPr>
            </a:pPr>
            <a:r>
              <a:t>3. PRINTING PRESS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000000"/>
                </a:solidFill>
              </a:defRPr>
            </a:pPr>
            <a:r>
              <a:t>• It allowed the continuous production, reproduction, and circulation of print materials.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• Revolutionized the way information was disseminated.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• Enabled wider access to literature and education.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