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/>
          <a:p>
            <a:pPr>
              <a:defRPr b="1" sz="3600">
                <a:solidFill>
                  <a:srgbClr val="FFFFFF"/>
                </a:solidFill>
              </a:defRPr>
            </a:pPr>
            <a:r>
              <a:t>5 Stages of Development of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600">
                <a:solidFill>
                  <a:srgbClr val="003366"/>
                </a:solidFill>
              </a:defRPr>
            </a:pPr>
            <a:r>
              <a:t>3. PRINTING PRESS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000000"/>
                </a:solidFill>
              </a:defRPr>
            </a:pPr>
            <a:r>
              <a:t>• It allowed the continuous production,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• reproduction, and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• circulation of print materials.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