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• It allowed the continuous production,</a:t>
            </a:r>
          </a:p>
          <a:p>
            <a:pPr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• reproduction, and</a:t>
            </a:r>
          </a:p>
          <a:p>
            <a:pPr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•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