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1000"/>
              </a:spcBef>
              <a:spcAft>
                <a:spcPts val="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