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solidFill>
                  <a:srgbClr val="003366"/>
                </a:solidFill>
              </a:defRPr>
            </a:pPr>
            <a:r>
              <a:t>The media have a very important impact on cultural globalization in two mutually interdependent ways: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solidFill>
                  <a:srgbClr val="003366"/>
                </a:solidFill>
              </a:defRPr>
            </a:pPr>
            <a:r>
              <a:t>The media have a very important impact on cultural globalization in two mutually interdependent ways: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00400"/>
            <a:ext cx="13716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Bef>
                <a:spcPts val="1000"/>
              </a:spcBef>
              <a:spcAft>
                <a:spcPts val="0"/>
              </a:spcAft>
              <a:defRPr sz="2000">
                <a:solidFill>
                  <a:srgbClr val="000000"/>
                </a:solidFill>
              </a:defRPr>
            </a:pPr>
            <a:r>
              <a:t>1. The media provide an extensive transnational transmission of cultural products and.</a:t>
            </a:r>
          </a:p>
          <a:p>
            <a:pPr algn="l">
              <a:spcBef>
                <a:spcPts val="0"/>
              </a:spcBef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2. It contributes to the formation of communicative networks and social structures.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315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000000"/>
                </a:solidFill>
              </a:defRPr>
            </a:pPr>
            <a:r>
              <a:t>Global media cultures create a continuous cultural exchange.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