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4572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 b="1"/>
            </a:pPr>
            <a:r>
              <a:t>☐ Greater Transparency</a:t>
            </a:r>
          </a:p>
          <a:p>
            <a:pPr>
              <a:spcAft>
                <a:spcPts val="1000"/>
              </a:spcAft>
              <a:defRPr sz="2400" b="1"/>
            </a:pPr>
            <a:r>
              <a:t>☐ Highly secure</a:t>
            </a:r>
          </a:p>
          <a:p>
            <a:pPr>
              <a:spcAft>
                <a:spcPts val="1000"/>
              </a:spcAft>
              <a:defRPr sz="2400" b="1"/>
            </a:pPr>
            <a:r>
              <a:t>☐ Easily traceable</a:t>
            </a:r>
          </a:p>
          <a:p>
            <a:pPr>
              <a:spcAft>
                <a:spcPts val="1000"/>
              </a:spcAft>
              <a:defRPr sz="2400" b="1"/>
            </a:pPr>
            <a:r>
              <a:t>☐ High efficiency and speed</a:t>
            </a:r>
          </a:p>
          <a:p>
            <a:pPr>
              <a:spcAft>
                <a:spcPts val="1000"/>
              </a:spcAft>
              <a:defRPr sz="2400" b="1"/>
            </a:pPr>
            <a:r>
              <a:t>☐ Low cost</a:t>
            </a:r>
          </a:p>
          <a:p>
            <a:pPr>
              <a:spcAft>
                <a:spcPts val="1000"/>
              </a:spcAft>
              <a:defRPr sz="2400" b="1"/>
            </a:pPr>
            <a:r>
              <a:t>☐ Zero percentage of fraud</a:t>
            </a:r>
          </a:p>
          <a:p>
            <a:pPr>
              <a:spcAft>
                <a:spcPts val="1000"/>
              </a:spcAft>
              <a:defRPr sz="2400" b="1"/>
            </a:pPr>
            <a:r>
              <a:t>☐ Extremely volatile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