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029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2400" b="1"/>
            </a:pPr>
            <a:r>
              <a:t>☐ Greater Transparency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Highly secure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Easily traceable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High efficiency and speed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Low cost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Zero percentage of fraud</a:t>
            </a:r>
          </a:p>
          <a:p>
            <a:pPr algn="l">
              <a:spcAft>
                <a:spcPts val="1000"/>
              </a:spcAft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54864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