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3716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Blockchain programming is complex and challenging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It is international so it will have to face a variety of global laws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Blockchain relies on a network effect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More power consumption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