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13716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4000"/>
            </a:pPr>
            <a:r>
              <a:t>Disadvantages of Blockchain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743200" y="1371600"/>
            <a:ext cx="7315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Bef>
                <a:spcPts val="1000"/>
              </a:spcBef>
              <a:spcAft>
                <a:spcPts val="1000"/>
              </a:spcAft>
              <a:defRPr sz="2400"/>
            </a:pPr>
            <a:r>
              <a:t>Blockchain programming is complex and challenging</a:t>
            </a:r>
          </a:p>
          <a:p>
            <a:pPr>
              <a:spcBef>
                <a:spcPts val="1000"/>
              </a:spcBef>
              <a:spcAft>
                <a:spcPts val="1000"/>
              </a:spcAft>
              <a:defRPr sz="2400"/>
            </a:pPr>
            <a:r>
              <a:t>It is international so it will have to face a variety of global laws</a:t>
            </a:r>
          </a:p>
          <a:p>
            <a:pPr>
              <a:spcBef>
                <a:spcPts val="1000"/>
              </a:spcBef>
              <a:spcAft>
                <a:spcPts val="1000"/>
              </a:spcAft>
              <a:defRPr sz="2400"/>
            </a:pPr>
            <a:r>
              <a:t>Blockchain relies on a network effect</a:t>
            </a:r>
          </a:p>
          <a:p>
            <a:pPr>
              <a:spcBef>
                <a:spcPts val="1000"/>
              </a:spcBef>
              <a:spcAft>
                <a:spcPts val="1000"/>
              </a:spcAft>
              <a:defRPr sz="2400"/>
            </a:pPr>
            <a:r>
              <a:t>More power consumption</a:t>
            </a:r>
          </a:p>
          <a:p>
            <a:pPr>
              <a:spcBef>
                <a:spcPts val="1000"/>
              </a:spcBef>
              <a:spcAft>
                <a:spcPts val="1000"/>
              </a:spcAft>
              <a:defRPr sz="2400"/>
            </a:pPr>
            <a:r>
              <a:t>Immutability</a:t>
            </a:r>
          </a:p>
        </p:txBody>
      </p:sp>
      <p:pic>
        <p:nvPicPr>
          <p:cNvPr id="5" name="Picture 4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0" y="1371600"/>
            <a:ext cx="5486400" cy="4572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