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 rot="300000"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000000"/>
                </a:solidFill>
                <a:latin typeface="Serif"/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