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57600" y="3200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sz="8000">
                <a:solidFill>
                  <a:srgbClr val="000000"/>
                </a:solidFill>
                <a:latin typeface="Times New Roman"/>
              </a:defRPr>
            </a:pPr>
            <a: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