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☐ Blockchain is a type of decentralized, distributed database or ledger that is used to record transactions across many computers.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☐ In blockchain, a list of records is stored as blocks and they are linked by using cryptography.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☐ Hence, we can say that blockchain is a digital record and is used for recording transactions made with cryptocurrencies such as bitcoins.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☐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☐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