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/>
            </a:pPr>
            <a:r>
              <a:t>What is Blockchain?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✔️ Blockchain is a type of decentralized, distributed database or ledger that is used to record transactions across many computers.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✔️ In blockchain, a list of records is stored as blocks and they are linked by using cryptography.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✔️ Hence, we can say that blockchain is a digital record and is used for recording transactions made with cryptocurrencies such as bitcoins.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✔️ If we add a new block, it can be linked with the previous block with the help of a cryptographic block generated from the previous block. By doing this, the block is permanently recorded and it is not broken.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✔️ In blockchain, previous transactions' alteration is very difficult because all subsequent blocks also need to be altered. We can say that blockchain is the purest peer-to-peer database that is immutable.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