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4400"/>
            </a:pPr>
            <a:r>
              <a:t>Origin of Blockchain Technology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2801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/>
            </a:pPr>
            <a:r>
              <a:t>☐ The blockchain was created by a person (or group of people) using the name (or pseudonym) Satoshi Nakamoto in 2008 to serve as the public distributed ledger for bitcoin cryptocurrency transactions.</a:t>
            </a:r>
          </a:p>
          <a:p>
            <a:pPr algn="l">
              <a:defRPr sz="2400"/>
            </a:pPr>
            <a:r>
              <a:t>☐ The implementation of the blockchain within bitcoin made it the first digital currency to solve the double-spending problem without the need of a trusted authority or central server.</a:t>
            </a:r>
          </a:p>
          <a:p>
            <a:pPr algn="l">
              <a:defRPr sz="2400"/>
            </a:pPr>
            <a:r>
              <a:t>☐ Private blockchains have been proposed for business use.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