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8361273600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 b="1"/>
            </a:pPr>
            <a:r>
              <a:t>Types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400"/>
            </a:pPr>
            <a:r>
              <a:t>Private Blockchain Networks: Private blockchains operate on closed networks, and tend to work well for private businesses and organizations.</a:t>
            </a:r>
          </a:p>
          <a:p>
            <a:pPr>
              <a:spcAft>
                <a:spcPts val="1200"/>
              </a:spcAft>
              <a:defRPr sz="2400"/>
            </a:pPr>
            <a:r>
              <a:t>Public Blockchain Networks: Bitcoin and other cryptocurrencies originated from public blockchains, which also played a role in popularizing distributed ledger technology (DLT).</a:t>
            </a:r>
          </a:p>
          <a:p>
            <a:pPr>
              <a:spcAft>
                <a:spcPts val="1200"/>
              </a:spcAft>
              <a:defRPr sz="2400"/>
            </a:pPr>
            <a:r>
              <a:t>Permissioned Blockchain Networks: Also sometimes known as hybrid blockchains, permissioned blockchain networks are private blockchains that allow special access for authorized individuals.</a:t>
            </a:r>
          </a:p>
          <a:p>
            <a:pPr>
              <a:spcAft>
                <a:spcPts val="1200"/>
              </a:spcAft>
              <a:defRPr sz="2400"/>
            </a:pPr>
            <a:r>
              <a:t>Hybrid Blockchains: Hybrid blockchains are the combination of both public and private blockchains. In a hybrid blockchain, some parts of the blockchain are public and transparent, while others are private and accessible only to authorized and specific participants.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