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/>
            </a:pPr>
            <a:r>
              <a:t>Purpose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● Blockchain uses an online ledger which is very secure.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● There is no third-party interference.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● It used distributed ledger which is very transparent.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● It is a digital world offering many new tools and there are many centralized administrators.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● Since there is no third-party guarantee cost is very 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