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2323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36576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</a:defRPr>
            </a:pPr>
            <a:r>
              <a:t>Blockchain in Cryptocurrency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The term blockchain is often used to refer to cryptocurrency. Cryptocurrency is a medium of exchange such as US dollars.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is just an application in the form of e-currency using blockchain.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is not governed by any financial institution.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The main difference between blockchain and cryptocurrency is that cryptocurrency is created and held electronically in forms such as a virtual wallet.</a:t>
            </a:r>
          </a:p>
          <a:p>
            <a:pPr>
              <a:spcBef>
                <a:spcPts val="500"/>
              </a:spcBef>
              <a:spcAft>
                <a:spcPts val="1000"/>
              </a:spcAft>
              <a:defRPr sz="1800">
                <a:solidFill>
                  <a:srgbClr val="FFFFFF"/>
                </a:solidFill>
              </a:defRPr>
            </a:pPr>
            <a:r>
              <a:t>It is decentralized and it is not governed by anyone whereas blockchain is an advanced record and it has all information related to cryptocurrency exchanges over a shared system.</a:t>
            </a:r>
          </a:p>
        </p:txBody>
      </p:sp>
      <p:pic>
        <p:nvPicPr>
          <p:cNvPr id="5" name="Picture 4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