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/>
            </a:pPr>
            <a:r>
              <a:t>✓ Private Blockchain Networks: Private blockchains operate on closed networks, and tend to work well for private businesses and organizations.</a:t>
            </a:r>
          </a:p>
          <a:p>
            <a:pPr>
              <a:spcAft>
                <a:spcPts val="1400"/>
              </a:spcAft>
              <a:defRPr sz="2000"/>
            </a:pPr>
            <a:r>
              <a:t>✓ 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400"/>
              </a:spcAft>
              <a:defRPr sz="2000"/>
            </a:pPr>
            <a:r>
              <a:t>✓ 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400"/>
              </a:spcAft>
              <a:defRPr sz="2000"/>
            </a:pPr>
            <a:r>
              <a:t>✓ 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