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9.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notesSlides/notesSlide5.xml" ContentType="application/vnd.openxmlformats-officedocument.presentationml.notesSlide+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handoutMasterIdLst>
    <p:handoutMasterId r:id="rId58"/>
  </p:handoutMasterIdLst>
  <p:sldIdLst>
    <p:sldId id="256" r:id="rId2"/>
    <p:sldId id="317" r:id="rId3"/>
    <p:sldId id="339" r:id="rId4"/>
    <p:sldId id="352" r:id="rId5"/>
    <p:sldId id="340" r:id="rId6"/>
    <p:sldId id="353" r:id="rId7"/>
    <p:sldId id="342" r:id="rId8"/>
    <p:sldId id="354" r:id="rId9"/>
    <p:sldId id="341" r:id="rId10"/>
    <p:sldId id="338" r:id="rId11"/>
    <p:sldId id="314" r:id="rId12"/>
    <p:sldId id="372" r:id="rId13"/>
    <p:sldId id="365" r:id="rId14"/>
    <p:sldId id="374" r:id="rId15"/>
    <p:sldId id="313" r:id="rId16"/>
    <p:sldId id="355" r:id="rId17"/>
    <p:sldId id="357" r:id="rId18"/>
    <p:sldId id="358" r:id="rId19"/>
    <p:sldId id="359" r:id="rId20"/>
    <p:sldId id="360" r:id="rId21"/>
    <p:sldId id="380" r:id="rId22"/>
    <p:sldId id="361" r:id="rId23"/>
    <p:sldId id="362" r:id="rId24"/>
    <p:sldId id="375" r:id="rId25"/>
    <p:sldId id="376" r:id="rId26"/>
    <p:sldId id="377" r:id="rId27"/>
    <p:sldId id="373" r:id="rId28"/>
    <p:sldId id="369" r:id="rId29"/>
    <p:sldId id="370" r:id="rId30"/>
    <p:sldId id="371" r:id="rId31"/>
    <p:sldId id="315" r:id="rId32"/>
    <p:sldId id="321" r:id="rId33"/>
    <p:sldId id="322" r:id="rId34"/>
    <p:sldId id="329" r:id="rId35"/>
    <p:sldId id="323" r:id="rId36"/>
    <p:sldId id="347" r:id="rId37"/>
    <p:sldId id="320" r:id="rId38"/>
    <p:sldId id="324" r:id="rId39"/>
    <p:sldId id="316" r:id="rId40"/>
    <p:sldId id="325" r:id="rId41"/>
    <p:sldId id="327" r:id="rId42"/>
    <p:sldId id="326" r:id="rId43"/>
    <p:sldId id="348" r:id="rId44"/>
    <p:sldId id="382" r:id="rId45"/>
    <p:sldId id="328" r:id="rId46"/>
    <p:sldId id="330" r:id="rId47"/>
    <p:sldId id="381" r:id="rId48"/>
    <p:sldId id="378" r:id="rId49"/>
    <p:sldId id="379" r:id="rId50"/>
    <p:sldId id="366" r:id="rId51"/>
    <p:sldId id="367" r:id="rId52"/>
    <p:sldId id="368" r:id="rId53"/>
    <p:sldId id="345" r:id="rId54"/>
    <p:sldId id="350" r:id="rId55"/>
    <p:sldId id="351" r:id="rId56"/>
  </p:sldIdLst>
  <p:sldSz cx="4597400" cy="3467100"/>
  <p:notesSz cx="9601200" cy="7315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69" autoAdjust="0"/>
    <p:restoredTop sz="91569" autoAdjust="0"/>
  </p:normalViewPr>
  <p:slideViewPr>
    <p:cSldViewPr snapToGrid="0" snapToObjects="1">
      <p:cViewPr>
        <p:scale>
          <a:sx n="125" d="100"/>
          <a:sy n="125" d="100"/>
        </p:scale>
        <p:origin x="1608" y="-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4160838" cy="3651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438776" y="2"/>
            <a:ext cx="4160838" cy="365125"/>
          </a:xfrm>
          <a:prstGeom prst="rect">
            <a:avLst/>
          </a:prstGeom>
        </p:spPr>
        <p:txBody>
          <a:bodyPr vert="horz" lIns="91440" tIns="45720" rIns="91440" bIns="45720" rtlCol="0"/>
          <a:lstStyle>
            <a:lvl1pPr algn="r">
              <a:defRPr sz="1200"/>
            </a:lvl1pPr>
          </a:lstStyle>
          <a:p>
            <a:fld id="{94622399-464A-4C55-838D-317A488DF76A}" type="datetimeFigureOut">
              <a:rPr lang="en-US" smtClean="0"/>
              <a:t>04/24/2017</a:t>
            </a:fld>
            <a:endParaRPr lang="en-US"/>
          </a:p>
        </p:txBody>
      </p:sp>
      <p:sp>
        <p:nvSpPr>
          <p:cNvPr id="4" name="Footer Placeholder 3"/>
          <p:cNvSpPr>
            <a:spLocks noGrp="1"/>
          </p:cNvSpPr>
          <p:nvPr>
            <p:ph type="ftr" sz="quarter" idx="2"/>
          </p:nvPr>
        </p:nvSpPr>
        <p:spPr>
          <a:xfrm>
            <a:off x="0" y="6948490"/>
            <a:ext cx="4160838" cy="3651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438776" y="6948490"/>
            <a:ext cx="4160838" cy="365125"/>
          </a:xfrm>
          <a:prstGeom prst="rect">
            <a:avLst/>
          </a:prstGeom>
        </p:spPr>
        <p:txBody>
          <a:bodyPr vert="horz" lIns="91440" tIns="45720" rIns="91440" bIns="45720" rtlCol="0" anchor="b"/>
          <a:lstStyle>
            <a:lvl1pPr algn="r">
              <a:defRPr sz="1200"/>
            </a:lvl1pPr>
          </a:lstStyle>
          <a:p>
            <a:fld id="{8F8EA542-51F1-45EF-B6DC-A5B0B58FA503}" type="slidenum">
              <a:rPr lang="en-US" smtClean="0"/>
              <a:t>‹#›</a:t>
            </a:fld>
            <a:endParaRPr lang="en-US"/>
          </a:p>
        </p:txBody>
      </p:sp>
    </p:spTree>
    <p:extLst>
      <p:ext uri="{BB962C8B-B14F-4D97-AF65-F5344CB8AC3E}">
        <p14:creationId xmlns:p14="http://schemas.microsoft.com/office/powerpoint/2010/main" val="345154423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12:55:35.479"/>
    </inkml:context>
    <inkml:brush xml:id="br0">
      <inkml:brushProperty name="width" value="0.00441" units="cm"/>
      <inkml:brushProperty name="height" value="0.00882" units="cm"/>
      <inkml:brushProperty name="color" value="#EA157A"/>
      <inkml:brushProperty name="tip" value="rectangle"/>
      <inkml:brushProperty name="rasterOp" value="maskPen"/>
      <inkml:brushProperty name="fitToCurve" value="1"/>
    </inkml:brush>
  </inkml:definitions>
  <inkml:trace contextRef="#ctx0" brushRef="#br0">14 0 79,'0'0'50,"0"0"-24,0 0-13,0 0-3,0 0-1,0 0-3,0 9-2,0-1-1,0 2 0,0 1 0,0 6-1,0-1-1,0 4 1,0 3-1,0 2-1,0 1 1,-4-2-1,0 1 1,3-4-1,-1-4 0,1-3 1,-1-6-3,2-8 1,0 0-2,0 0-3,0-12-11,0-3-7,3-3-15,-1-1-27</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2T22:15:11.860"/>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103 97 24,'-7'-7'28,"7"7"0,0 0-11,0 0 1,2-10-2,-2 10-4,5-9-3,-5 9 0,14-10-2,-9 0 2,6 6-3,-2-4 0,5 4 0,0-4-2,-3 1 0,1 1-3,0 1 1,-4 3 0,2-1-2,-10 3 1,7-4 0,-7 4-1,0 0 1,4 5 0,-4-5-1,0 16 0,0-1 0,0 2 1,0 1-1,-2 6 1,0 3-1,0 0 1,-1 2 0,3 4 0,-5-2-1,-1 3 1,5-3-1,-5 1 1,4 0 0,-5 0-1,2-3 1,0-2-1,-2-1 0,1-2 1,1-4-1,3 1 0,-5-2 0,6-3 1,-3 0-1,2-4 0,2 3 1,-1-3 0,1 1-1,-2-2 1,-2 1-1,1-1 1,1 1 0,0 0-1,0-2 0,1 1 0,1-11 1,-2 14-1,2-14 1,-2 14-1,2-14 1,0 0 0,-9 11-1,9-11 1,0 0 0,-7 9-1,7-9 0,0 0 1,-10 7-1,10-7 1,0 0-1,-9 7 1,9-7-1,-11 0 1,11 0-1,-7 0 1,7 0-2,-18-2 0,8 0-2,1 1 0,-3-1-2,5 2-4,-9-5-13,16 5-16,-9-11 1,9 1-3,3-5-2</inkml:trace>
</inkml:ink>
</file>

<file path=ppt/ink/ink10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2:23.558"/>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-3 33 53,'0'12'36,"0"-12"-1,0 0-11,0 0-7,0 0-2,0 0-7,0 0-1,0 0-3,11 5 0,-11-5-2,19 0 1,-8 0-1,4 0-1,4 0 0,-2 0 0,2 0 1,-2-5-2,4 2-1,-2-2-3,0 5-12,-2-7-21,-2-2 0,-3-3-3,-1 3-3</inkml:trace>
</inkml:ink>
</file>

<file path=ppt/ink/ink10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2:24.53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91 11 28,'0'0'26,"0"0"-2,0-13-5,0 13-1,0 0-4,0 0-4,0 0-1,0 0-1,0 0-2,0 0 0,0 0 0,0 0-2,0 0-1,0 0 0,0 0-1,7 0 0,-7 0 1,0 0-1,10 2-1,-10-2 1,0 0 0,13 13-1,-13-13 1,8 12 0,-1 0-1,-3 0 1,2 2 0,-3 4-1,5 1 1,-4 5-1,0 0 0,-1 3 1,-1 2-1,2 3 1,-2 3-1,-2 2 2,0-2-2,0 2 1,-8 0 0,1-2 0,-3 0 0,1-2-1,-4-3 1,3-1-2,-5 0 1,0-2-1,3-5 1,-1 1-2,4-3 0,-3-5-2,3 4-2,-1-5-5,9 0-29,-9-5 0,4 0-3,-1-4-2,7-5-2</inkml:trace>
</inkml:ink>
</file>

<file path=ppt/ink/ink10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2:33.643"/>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29 89 52,'-10'-13'28,"7"4"-3,3 9-1,-6-9-7,6 9-4,0 0-2,0 0-3,0 0-1,0 0-1,0 0-3,0 0 0,0 0-1,0 0-1,-6 7 0,6 0 0,0 6-1,0 4 1,-2 8 0,2 4-1,-1 2 2,1 4-1,0 1-1,0-1 1,0-1-1,1-7 1,3-2-1,2-9 1,0-3-1,-6-13 1,15 6 1,-6-7-1,3-8 0,3-7 1,-2-5-1,2-2 0,2-6 0,-2 2-1,1 1 0,-7 4 0,-1 2 0,-1 7-1,-7 13 1,8 0 0,-6 13 0,-2 4 0,0 4-1,0 0 2,0 1-2,0-4 1,-2-3 1,2-5-2,0-10 2,0 0 0,11 0 0,-3-9 0,1-5 0,1-2 1,5-5-1,0-4 1,2-1-2,4-7 1,0 1 0,0-1-1,-2 4 0,-1 1 0,0 6 1,-7 4-2,0 4 0,-5 6-4,-6 8-16,9-7-18,-9 7 0,0-9-3,0 9-5</inkml:trace>
</inkml:ink>
</file>

<file path=ppt/ink/ink10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1:07.600"/>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0 209 39,'-2'6'33,"2"-6"-5,0 0-13,0 0 1,0 0-2,0 0-4,0 0-2,0-8 0,0 8-2,2-12-1,3 3-1,-1-2-1,-1-2 1,6-2-1,-3 0-1,3-4 0,2 1 0,0 1-1,-2-1 0,-2 0 0,2 3 0,-1 5 0,-4 1-1,-4 9 0,8-8 0,-8 8 0,5 4 0,-3 3 0,2 3 0,3 0 0,2 1 0,-1 1 0,3-3 1,3-2-1,0-1 1,3-3 0,-3-3 0,-1-3 0,1-4 0,-2-1 0,-1-2 1,0 0-1,0-3-1,-8 4 1,3-2-1,-2 3 1,-4 8-1,0-7 0,0 7 0,0 3-1,-4 6 1,0 7 0,0 1-1,3 7 0,-5 3 1,2 5 0,2 5 0,-2 0 0,0-1 0,1 2 0,0-3 0,-3-2 1,1-4-1,-3-3 1,-1-5-1,-2-6 1,-4-2 0,0-4 0,-1-2 0,-6-5 0,0-2 0,1-3 0,0-2-1,3-3 0,1 3 0,5-4-1,1 2-1,5 1-2,2-4-5,10 5-26,-1-7-4,8 3-3,7-5-4,6 0 3</inkml:trace>
</inkml:ink>
</file>

<file path=ppt/ink/ink10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1:08.13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143 7 69,'4'-7'34,"-4"7"-6,0 0-11,-11-2-2,8 4-4,-8 1-4,-1 8-1,0-2 0,0 6-2,-1 1-1,0 5 0,1 4-1,0 2 0,1 5 0,2 2-1,2 0 0,1 1 0,3-1-1,3-3 1,0-1-1,0-6 1,5-4-1,2-6-1,-1-2-2,1-5-4,5-1-9,0-6-20,0-4-2,1-5-3,0-3-1</inkml:trace>
</inkml:ink>
</file>

<file path=ppt/ink/ink10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1:08.59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35 145 96,'0'0'37,"0"0"-3,-7 2-23,5 7-4,-4 2 0,0 4-3,2 3-2,-2 6 0,3 0 0,2-2-1,1 1 0,3-2 1,4-5-2,0-4 2,5-4-1,2-5 0,4-3 1,-2-8-1,6-4 1,-5-5-1,5-7 0,-3-4 1,-2-3-1,-4-6 0,-1 0 0,-4 2 0,-5-1 0,-3 5 1,-7 6-1,-4 6-1,-3 9 1,-3 8-1,-6 2 0,-3 9 0,2 6-1,1 2 0,6 3 0,-3 0-2,9-2-2,6-2-2,5 0-5,4-8-22,7 1-4,1-6-3,3 1-3,-2-4 4</inkml:trace>
</inkml:ink>
</file>

<file path=ppt/ink/ink10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1:08.81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5 52 74,'0'0'37,"-5"5"-2,5-5-22,4 0 1,5-2-5,4-1-2,1 0-1,2-1-2,4 1-2,-3-2-2,1 1-3,-4-3-7,2 2-24,-4-1-2,0-1-3,-2-1-2</inkml:trace>
</inkml:ink>
</file>

<file path=ppt/ink/ink10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1:09.120"/>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90 1 100,'0'0'36,"0"6"-1,0-6-25,5 15-3,1-4 1,0 8-2,1 1 0,-2 7-2,1 2-1,-4 5 0,-2 4-1,-8 1 0,1 0-2,-11-3-2,2-1-3,-3-5-6,3-3-27,1-7 0,-2-4-4,6-8-5</inkml:trace>
</inkml:ink>
</file>

<file path=ppt/ink/ink10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1:10.85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24 49,'0'0'34,"0"0"-2,0 0-17,6-1-4,-6 1 1,15-1-3,-6-2 0,5 3-2,-1-2-1,2 2-1,1-1-1,3 0-1,-3-3-1,0 4 0,2-1-1,-4-2 0,-2 3-1,-3-2-1,-2-1-4,-7 3-6,7 0-14,-7 0-10,-11-2-3,-1 2-2,-2 1 0</inkml:trace>
</inkml:ink>
</file>

<file path=ppt/ink/ink10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1:11.07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 22 38,'0'0'35,"0"10"0,0-10-15,14 1-2,-4-1-3,3 0-4,-1-2-4,5-2-2,0 2-2,0 1 1,-3-2-4,1 0-2,-3 3-3,-2-4-15,1 4-13,0-4-4,-1 0-1,-2-3-3</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2T22:15:12.76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58 109 53,'-1'-13'33,"1"13"0,0-10-13,-2-1-4,2 11-3,2-13-2,-2 13-3,10-17-1,-3 11-2,4-1-1,-1-1-1,5 0-1,2 2-1,3 1 0,1 3 0,4 1 0,-6 0 1,2 1-2,0 1 1,-1 2 0,-3 6 1,-2 5-1,-1-2-1,-5 8 0,1 1 1,-8 4-1,0 2 1,-2 0-1,-4 2 1,-5-2-1,0 0 1,-3-2-1,-2-2 1,3-6-1,-6 0 0,-1-2 1,-1-1-1,1-4 1,-3-1-1,-4 2 1,2-6-1,0 2 0,-2 0 0,3 0 0,4-1 0,0-1-1,2 2 1,8-2 0,-3 1 0,11-6 0,-5 13 1,5-13-1,5 18 2,6-10-1,-3 5 0,8 2 1,4-2-1,-1 4 0,8-3-1,-8 3 1,2 0-2,0 0 2,-1 2-1,-1-2 0,-3 1 0,0-2 0,0 1 1,-2-3-1,-5-1 0,1-1 1,-1-6-2,-9-6 0,11 11-1,-11-11-3,0 0-9,14 2-23,-14-2-1,0-14-2,-9 1-3,6-4-2</inkml:trace>
</inkml:ink>
</file>

<file path=ppt/ink/ink1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1:11.69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0 284 100,'4'-7'36,"3"1"-1,-5-6-27,9 3 1,-5-4-2,10 0-3,-4-3-1,3-3-1,0-1-1,-3-3 1,1-1-1,-1-2 0,-2 1 1,-3 3-1,0 3 1,-4 4-1,-2 5 0,0 5 0,-1 5-1,-1 7 1,-3 10-1,-4 4 0,2 4 0,-4 4 1,-1 3-1,0 2 1,0-3-1,4-1 1,-3-5-1,2-4 1,3-4 0,1-3-1,0-5 1,1-2-1,3-7-1,-1 6-2,1-6-2,0 0-7,0 0-25,0 0 0,0 0-4,0 0-2,0 0 2</inkml:trace>
</inkml:ink>
</file>

<file path=ppt/ink/ink1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1:12.01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30 97,'0'0'37,"0"0"-3,0 0-23,9 0-4,4 0 2,3-4-3,5 2-2,5-2-1,5 2 0,-2-3-1,5 3 0,-4-1-1,2 3 0,-6-2 0,0 1 0,-5 1-1,-7-1 0,-2 0-1,-6-2-3,1 3-4,-7 0-15,-4 0-13,-5 1-2,-3 6-4,-3 1-1</inkml:trace>
</inkml:ink>
</file>

<file path=ppt/ink/ink1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1:12.344"/>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87 0 99,'0'0'35,"0"0"-1,-2 7-24,2 3-1,-4-3 0,-1 7-4,2 1-2,-1 4 1,-4 3-1,-1 3-2,3 3 1,-5-2-1,3 2-1,2-4 1,-3-1-1,5-4 0,-2-5 0,3-5 0,3-3-4,0-6-3,0 0-15,2-14-15,4-1-1,-3-6-4,0 0-3</inkml:trace>
</inkml:ink>
</file>

<file path=ppt/ink/ink1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1:12.664"/>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10 51 89,'-7'-3'36,"7"3"0,-3-7-21,3 7-6,5-8 0,0 5-2,3-1-3,3 2 0,1-3-1,4 2 0,2 0 0,5 1-1,2 0 0,4 1 0,-2-1-1,-1 1 0,-1 1 0,-1-1 0,-1-2 0,-8 2-1,-2 1-1,-2-2-2,-5 2-3,-6 0-18,0 0-14,0 0-1,0 0-5,-12-1-2</inkml:trace>
</inkml:ink>
</file>

<file path=ppt/ink/ink1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1:15.404"/>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614 30 13,'0'0'30,"8"-6"0,-8 6-8,3-5-5,-3 5-1,0 0-5,8-3-2,-8 3-2,0 0-1,0-7-1,0 7 0,0 0 0,-10-4-1,4 1-1,-4 2 0,-5 1 2,-2 0-2,-4 0 1,-3 0-1,-7 1 0,3 2 0,-6 0 0,1 2-1,0-1 0,-3 3-1,4 1 0,4-1-1,1 2 0,5 1 0,7-1 0,1 2 0,3-2 0,11 0 0,0 0 0,8 2 1,6-2-1,2 4 1,7-3 0,1 2 0,2 2-1,0-2 0,-1 3 0,1-2 1,-3-1-1,-7 2-1,-4 1 2,-5 2-1,-7 2 0,-8 2 0,-8 6 0,-8-1 0,-11 2 1,-1 1-2,-8-1 1,-2 0 0,-2-3 0,4-2 0,3-4 0,7-1-1,6-4 1,11 0 1,5-2-2,12-3 1,3 1 0,13-3 0,4-2 1,7-1-2,4-2 2,2 1-1,4-3 1,3 0-1,0-3 1,0 1 1,-3-2-1,4 0 0,-1 2 0,-2-1 1,-3 1-2,-2 1 1,-4-2-1,-2 3 0,-6 0 1,-7 0-1,-3 0 0,-1 0-2,-10 0-1,0 0-8,4 2-26,-8 0-2,-6 1-2,-4 0-5,-2-2-2</inkml:trace>
</inkml:ink>
</file>

<file path=ppt/ink/ink1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1:19.931"/>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105-1 53,'0'0'34,"0"0"-2,0-6-18,0 6-2,-1 6-3,-1 4-3,0 1-1,1 3 1,-7 4-2,5 4 1,-6 3-2,2 2 1,-4 2-2,-1-1 1,1 0-1,1 1 0,-1-6-1,5 0-1,-2-5 1,5-4 0,3-3 0,3-2-1,6-7 1,2 1 0,2-3 0,3 0-1,3-3 1,-3 0 0,1-2-2,-3-3-3,1 3-3,-10-4-25,3 0-3,-8-3-3,0 1-1,-7-4-2</inkml:trace>
</inkml:ink>
</file>

<file path=ppt/ink/ink1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1:20.152"/>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 28 65,'-5'-1'35,"5"1"-2,0 0-20,6 0-3,7 0 0,2-1-1,3 1-3,1-3-2,2 3-1,1-2-2,-1-2-3,-1 3-6,-3-3-25,-2 0-1,-3 1-4,-1-2-2</inkml:trace>
</inkml:ink>
</file>

<file path=ppt/ink/ink1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1:20.372"/>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6 70,'9'6'35,"-6"-3"1,6-3-13,1 0-15,-1-1 0,7 1-2,-1-2-3,-1 0 0,0-1-3,-2-1-3,-1 4-6,-11 0-23,6-3-3,-6 3-2,-4-1-2</inkml:trace>
</inkml:ink>
</file>

<file path=ppt/ink/ink1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1:20.53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 15 18,'1'12'27,"7"-11"4,0-1-13,8 0-7,0 0-6,-1-3-15,2-5-14,4 2-5,-4-5 1</inkml:trace>
</inkml:ink>
</file>

<file path=ppt/ink/ink1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1:20.751"/>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52 0 59,'5'3'34,"-5"4"1,-3 2-16,1 6-7,-1 0-1,-3 6-3,0-1-1,-2 0-3,1 1 0,2-1-2,-4-1-2,6-7-3,1 1-24,-4-7-7,6-6-3,0 0-3,3-10-1</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2T23:01:19.190"/>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65 6 1,'0'0'25,"0"0"-6,0 0 0,2-11-3,-2 11 0,0 0-1,0 0-3,2 7-2,0 3-2,-2-2-1,0 11-1,0-3-2,0 8-1,-4 3 0,1 0 1,-10 0-1,8-2 0,-7-1 0,6-5-1,-6-2-1,7-6 2,5-11-2,-11 12 1,11-12-1,0 0 1,0-7 0,0 7 0,4-19-2,4 5 1,-1-2-1,6-4-1,3-3 0,1 1 0,1 1-1,1-4 1,1 4 1,-1 6-1,-1-1 1,-2 9 1,-6 3 0,1 4 1,-6 8-1,3 10 0,-8 1-1,0 4 2,-6 5 0,1-2-1,0-1 0,-3-4 1,5-7-1,-2-3 0,5-11 1,-2 10-2,2-10 1,5-8 0,8-4-1,-3-2-1,7-4 1,1-2-1,1 1 0,0-4 0,6 1 0,-5 1 0,-3 5 1,-1 2 0,-5 3 0,3 9 0,-7 0 1,4 5-1,-6 7 1,2 9 1,-5 5 0,-2 2 1,0 2-1,0 0 0,0 2-1,-7-6 1,3-2-1,1-5 0,-1-3-1,2-3-2,2-5-2,0-6-8,0 0-23,-7 9-1,7-9-3,0 0-6,-5-9 3</inkml:trace>
</inkml:ink>
</file>

<file path=ppt/ink/ink1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1:22.788"/>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40 24,'0'0'28,"0"0"-4,0 0-7,0 0-2,0 0-2,0 0-3,3-4-2,7 4 0,-4 0 0,12 0 0,-1 0 0,10 0-1,4-2-1,1-2-2,1 1 1,2-1-2,-6-1-1,2-1-1,-9 2 1,-3 1-1,-7 1 0,-6 1 1,-6 1-2,8-2-1,-8 2-1,0 0-4,-4 5-7,-5-3-21,1 2-2,-1-1-1,1 1-3,-3-2 4</inkml:trace>
</inkml:ink>
</file>

<file path=ppt/ink/ink1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1:23.212"/>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97 6 79,'-3'-6'33,"3"6"-2,0 0-22,-6 3-1,5 7-1,-2 1-1,-2 5-3,0 5 0,3 3 0,-7 5-1,3 0 1,-2 5-1,2-5 1,-1 0-2,-2-1 1,4-5 0,-1-2-1,2-3 0,1-4 0,0-6 0,0 1 0,2-3 0,1-6 0,0 0-1,0 0 0,0 0 1,0 0 0,0 0-1,0 0-1,0 0-2,0 0-6,0 0-25,0 0-1,-1-9-3,1 9-4,-1-14 0</inkml:trace>
</inkml:ink>
</file>

<file path=ppt/ink/ink1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1:31.184"/>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703-2 21,'0'0'20,"7"0"1,-7 0-4,6 0 1,-6 0-2,0 0-1,0 0-4,0 0 0,0 0-3,0 0-2,0 0 1,0 0-3,-6 3-1,-2-3-2,-4 0 1,-4 0-1,-2 0 0,-3 1 0,-5-1 1,-4 1-1,-2 0 0,-3 2 0,-1 1-1,0 2 2,1 0-2,0 0 0,4 4 1,3-2-1,6 3 0,4-1 0,4 1 0,4-1-1,6 2 1,2-3 0,4 4 1,5-3 0,5 3 0,6-3 0,5 3 1,2 2 0,3-4-1,0 2 0,-1-1 0,-2 0-1,0 0 1,-8-3-1,-5 2 1,-5 0-1,-4 3 0,-6-1 2,-8 0-1,-3 2 0,-11 3 0,-2-2 0,-8 1 0,-3 1-1,-7 2 1,-2 0-1,0 1 1,0 2-1,6-1 0,2-1 0,6-2-1,8-2 1,11-1 0,5-2 0,9-2 0,5-2 1,10-1-1,0-1 1,10 0 0,5 0 0,4-1 1,7-3-1,4 2 0,3-3 1,4 2-1,0-1 0,4-2 0,-1-1 1,-4 2-1,-2-1-1,-4-1 1,-7 1-1,-6-1 1,-8-1-1,-6 0 0,-7 2 1,-4-2-2,-7 0 0,0 0-4,0 0-9,0 0-23,-5 0 0,-4-2-4,-2 1-2,-4-1-2</inkml:trace>
</inkml:ink>
</file>

<file path=ppt/ink/ink1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1:34.024"/>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206-2 24,'0'0'33,"0"0"1,0-7-13,0 7-3,0 0-5,0 4-4,0-4-2,-1 15-2,-3-8 1,4 8-2,-4 3 0,3 3 0,-3 0 1,0 4 0,-3 0-2,-4 2 0,0-1 0,-2-1-2,0-2 0,-3-3 0,-1-4 0,0-3 0,1-6-1,0-4 0,0-3-2,3-9-3,4 0-2,1-9-12,3-1-16,5-4-1,2 0-3,6-4-3</inkml:trace>
</inkml:ink>
</file>

<file path=ppt/ink/ink1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1:34.223"/>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15 8 88,'0'0'35,"0"-7"-3,-9 6-24,9 1-3,0 0 0,-6-1-4,6 1-2,0 0-4,0 0-6,0 4-20,0-4-2,5 5-2,3-1-3</inkml:trace>
</inkml:ink>
</file>

<file path=ppt/ink/ink1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1:34.512"/>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26 88,'0'0'36,"6"-1"-2,-6 1-17,11-7-11,-3 5-2,2-3 0,4 3-1,0-1-2,4 2 0,-4-1-2,2 0-1,-2 2-5,-5-2-6,2 2-13,-11 0-8,6 0-3,-6 0-1,-6 6 2</inkml:trace>
</inkml:ink>
</file>

<file path=ppt/ink/ink1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1:34.744"/>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 23 67,'0'0'34,"0"0"-7,6 4-10,5-4-2,-4 0-4,6-4-4,-1 0-3,4 2-2,-1-1-2,0 1-4,1 2-4,-5-2-20,0 1-6,0-2-2,0 1-2,-4-2 2</inkml:trace>
</inkml:ink>
</file>

<file path=ppt/ink/ink1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1:35.011"/>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31 112,'0'0'36,"0"0"-8,5 0-23,2-2 0,4 2 0,1-1-3,2 0-2,-1-1 0,0 1-4,1 1-3,-5-5-11,2 2-14,-3-2-5,0 1 0,-2-2-2</inkml:trace>
</inkml:ink>
</file>

<file path=ppt/ink/ink1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1:41.100"/>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274 0 57,'0'0'32,"0"0"1,0 0-21,0 0-1,-6 11-3,2 2-1,2 4-3,-1 1 2,-2 8-2,-1-2 1,-3 5 0,0 1-1,-3 1 0,-3-1 0,-1-3-1,-2-4 0,-2-3-1,3-1 0,-3-5 0,2-7 0,3-4 0,-2-3-2,5-3 1,-1-4-2,0-7 0,4-2-3,4-5-2,1-3-6,-1-5-11,6-3-12,7-5-3,4 2-2,3-4 0</inkml:trace>
</inkml:ink>
</file>

<file path=ppt/ink/ink1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1:41.28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6 66,'0'0'34,"4"-7"-1,-4 7-18,0 0-5,0 0-1,0 0-3,0 0-4,0 0-3,0 0-5,2 6-5,-2-6-14,6 6-8,2-3-2,1 3-2</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2T22:15:09.37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367 7 24,'0'0'29,"0"0"2,0 0-7,0 0-6,-4-8-3,4 8-2,0 0-4,0 0 0,-10 0-3,10 0 0,-9 0-2,9 0 1,-16 0-1,6 0-1,1 0 0,-5 1 0,-4 2-1,2 2 1,-3 3-1,-1-3 1,-1 0-1,2 3-1,-1 0 0,-1 1 1,0-4-1,8 3 0,-4-1 0,1 4 0,3-4-1,-1 1 1,6 3 0,-3-4-1,4 3 1,0 2-1,2-3 0,-1 1 0,4 3 1,2-4-1,0 2 0,0 1 0,0-1 0,4 2 0,1-2 0,4-1 1,-2 3-1,4-3 0,-2-1 0,5 2 1,-2-4 0,6 3-1,-4-2 1,2-3 0,1 1 0,5-1-1,1-1 1,-4-2-1,4-1 1,-2-1-1,2 0 1,-2 0-1,-1 0 0,-4 0 0,-6-1 1,3 1 0,-3 0-2,-10 0 0,12 0-2,-12 0-1,0 0-2,6-8-6,-6 8-16,0 0-9,-6-11-2,-1 2-1,-3 2-3</inkml:trace>
</inkml:ink>
</file>

<file path=ppt/ink/ink1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1:41.600"/>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22 103,'0'0'36,"0"0"-2,0 0-27,11-5-2,6 3-1,2-1 1,7 0-3,1-1 0,3 1-1,3 3 0,-4-2-2,-3 2-2,-7 0-1,-1 1-5,-10-1-7,-8 0-17,0 0-4,-10 8 0,-8-4-3</inkml:trace>
</inkml:ink>
</file>

<file path=ppt/ink/ink1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1:41.79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67 63,'0'0'34,"6"7"1,7-5-22,2-3-1,9 0-1,0-3-3,4 0-4,0-1-1,2-1-3,-4 1-2,-3-2-3,-2 3-8,-9-4-18,-1-2-2,-3 2-4,-7-5-1</inkml:trace>
</inkml:ink>
</file>

<file path=ppt/ink/ink1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1:42.01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134-2 73,'-8'-1'34,"8"1"-2,-3 12-21,-3-4-4,1 8 0,-3 3 1,2 1-2,-5 2-2,-2 3-1,1 3-3,-1-3-2,0-2-3,-2-5-11,6-3-17,-2-4-3,9-3 0,2-8-4</inkml:trace>
</inkml:ink>
</file>

<file path=ppt/ink/ink1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1:42.38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50 79 87,'-8'21'34,"1"3"-1,-3 1-27,0 0 0,4 2 2,-1-6-1,7 0-1,0-8 1,5 0-2,3-11-1,6-2 0,4-2-1,1-9 0,0-3 0,4-7-1,-3-5-1,-3-4 0,-2-3 0,-5 1-1,-6 3 1,-4 2-1,-1 5 1,-6 5-1,-5 10-1,-4 7 0,0 9-2,-2 4-6,9 4-27,-7 2-1,8-3-4,2-1-2,6-8-2</inkml:trace>
</inkml:ink>
</file>

<file path=ppt/ink/ink1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1:46.28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-1 429 25,'0'0'24,"-6"7"-6,6-7-4,0 0 1,0 0 0,0 0-3,0 0 1,0 0-2,2-1-1,4-6-1,3 1 0,1-7-3,3 2-2,4-4 0,4-3 0,-2-5-1,12 1-1,-4-8 0,4 1 0,-1-4 0,3-3-1,-5 2 0,-3-1 0,-5 5 0,-4 2 1,-6 6-1,-5 2 0,-4 7 0,-2 6-1,-9 4 1,-2 3-1,-3 9-1,-1 2 1,-5 8-1,-2 4 0,3 8 0,-5 3 1,1 6-1,3 3 1,-6 4 0,4 1 0,0-2 0,-1 2 1,7-4-1,0-4 0,5-5 1,3-4-1,6-7 0,3-4 0,3-6 0,5-7 1,5-5-1,3-2 1,2-6 0,6-4 0,4-5 0,2-2 0,-1-2 1,5-3-2,-5 3 1,-2-2 0,-4 3 0,-2 3-1,-8 5 1,-4 1-1,-9 9 0,0 0 0,0 0 0,-2 6 0,-5 3 0,1 3-1,-1-1 1,3 4 0,0-1-1,4-3 1,0-3 0,8 0 1,4-5-1,0-3 1,4-4 0,2-6 1,0-1-1,1-5 0,-2-1 0,-2-1 1,-3-1-1,-4 0-1,-6 1 0,-4 3 0,-10 3 0,-6 6 0,-4 4 0,-6 2-1,-3 7 1,-3 7 1,5 4-1,2 1-1,6 1-1,9-1-2,12-3-1,6-5-3,21-3-3,1-8-4,14-2-1,3-9-2,4-2 3,1-5 2,-5 1 6,-5-3 3,-4 3 8,-6 4 4,-11-2 5,-4 8 1,-11-3 0,-4 10-1,-10 0-3,-1 6-1,-6 3-3,-4 4-2,2 2-2,-2 3 0,4-3 0,5 1-1,0-5-1,8 0 1,4-6-1,4-3 0,8-3 1,1-5 0,6-1 0,1-5-1,0 3 1,-1-3-1,-3 2 0,-5 3 0,0 2 0,-11 5 0,8 3 0,-8 8-1,-2 6 1,-5 8 0,2 8 0,-3 8 1,-3 6 0,-1 5 0,-2 4 0,-2 0 0,-5-2-1,2 0 2,-3-9-2,-2-6 1,-4-8 0,0-8-1,3-11 1,-1-10-1,3-5 1,-2-13-2,5-7 2,1-4-1,6-4 0,3 0 1,7-1-1,3 3 1,9 1 0,4 4-1,4 6 0,6 0 2,2 4-2,2 0 0,5 0 1,0 3 0,2 0-1,-1 1-1,0-1-1,-5 0-8,1 1-23,-9 1-6,-2-4-3,-6 0-4,-1-2-1</inkml:trace>
</inkml:ink>
</file>

<file path=ppt/ink/ink1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1:48.33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269 0 70,'0'0'31,"0"0"1,-7 0-20,3 7-4,-1 0-1,1 6-1,-3 1 0,0 5-1,-1 5 0,0 7 0,-3 1-1,0 5-1,-2 3-1,-1 4 0,0-1 0,-1 2 0,2-2-1,-5-1 0,0-3 1,4-2-1,1-6 0,-5 0-1,6-4 1,4-5-1,-3-3 0,4-2 0,2-6 0,1-3-1,4-8-1,0 0-1,0 0-4,0-5-7,2-4-21,1-5-2,2-1-2,1-7-4</inkml:trace>
</inkml:ink>
</file>

<file path=ppt/ink/ink1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1:48.83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 71 70,'2'-7'32,"4"-2"1,-1 4-23,3-4-1,-1 1 0,1 1-1,5-1-2,-3 0 0,3 4-1,-4-1 0,6 5-1,-3-1-2,2 1 1,-1 3-1,1 1-1,1 4 0,2 0 0,-2 0 0,-2 3 0,-1 1 0,0 3 0,-7-2 0,3 1 0,-7 0 1,-1 0 0,-1-2-1,-8 2 1,-1-6-1,-2 2 1,-1-5-1,-4 3 0,-3-3 0,2-3 0,-3 0-1,3-2-2,-3 1-2,4-1-5,5-2-28,0-1-1,2-3-3,6-1-3,4 2-1</inkml:trace>
</inkml:ink>
</file>

<file path=ppt/ink/ink1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1:50.723"/>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227 0 60,'0'0'32,"0"0"-2,0 0-19,0 0-1,0 0-2,0 0-2,0 0 0,0 0-1,0 0 1,0 0-2,-5 1-1,5-1 0,-12 9-1,6 1 0,-4 0-1,-1 5 2,-1 1-2,-1 2 0,-1 2 0,1 3 0,1 0-1,-2 1 1,0 2 0,2 0 0,0 1 0,-1 0-1,1 0 1,1 0 0,1-1 0,5 0-1,-3 1 0,4-2 1,0 0-2,4-1 2,0-1 0,3-3-1,0-2 1,3 0 0,1-3 0,1-1 0,-2-4-1,3 0 1,-3-2-1,1-1 0,-2-1-1,-5-6-3,7 5-4,-7-5-23,0 0-4,0-3-5,0-5-2,-1-1-1</inkml:trace>
</inkml:ink>
</file>

<file path=ppt/ink/ink1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1:51.42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12 22 57,'1'-7'36,"-1"2"0,0 5-15,0-10-9,0 10-1,0 0-5,0 0-1,-1 6-2,-2 4-1,2 5 0,-1 2-1,0 4 0,-1 3 0,2-1 0,1 1 0,0-2 1,0-3-1,1-3 0,4-2 0,-2-8 0,6 0 1,-4-5 0,2-1-1,1-1 1,2-4 0,-3-1-1,4-4 1,-2 1-2,-1-2 1,2 2-1,-4 0 0,2 3 0,-8 6-1,10-5 1,-10 5-1,3 4 1,0 4-1,-2 2 1,4-1 0,-3 1 0,3-2 1,1 0 0,-2-3 0,4-3 0,-1-2 1,2-4 0,3-4 0,-1-4 0,4-1 0,-3-4-1,3 0 0,-4-3 0,2 3-1,-2-2 1,-2 3-1,-4 0-1,3 5-1,-6 3-3,-2 0-11,0 8-23,-1-8 1,1 8-5,-10-5-4</inkml:trace>
</inkml:ink>
</file>

<file path=ppt/ink/ink1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1:52.423"/>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93 43 36,'2'-10'33,"3"1"-3,1 4-15,-1-4 1,0 4-3,-5 5-3,6-5-1,-6 5-1,0 0-2,0 0-1,0 11-1,-4-1-1,0 6 0,1 1-2,-6 5 1,0 0 0,3 2 0,-5 1-1,-1 0 0,1-2 1,0-1-2,1-1 1,2-3-1,-2-4 1,3 0-2,2-3 2,4-3-1,0 0 0,1-1 0,0-7 1,5 6 0,2-6 0,0 1 1,4-1-1,-1 0-1,3-1 1,-1-3-2,1-1-1,-1-3-4,0 4-7,-3-6-23,-3 1-3,-1-3-2,-2 0-1</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2T22:15:09.780"/>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35 86,'0'0'35,"0"0"-1,-5 0-17,5 0-5,0 0-3,0 0-3,0 0-2,0 0-1,0 0 0,0 0-1,0 0 1,0 0-2,0 0 1,4-1 1,-4 1-2,15 0 1,2 0 0,-3-2 0,7 0 0,-1 0 0,2 2 0,1-1-1,2-2 0,-5 3 0,1-2-1,-2 2 1,-4 0-3,3 0-2,-4-2-7,-2 2-26,-2-2 0,0-3-2,-10 5-5,18-13-1</inkml:trace>
</inkml:ink>
</file>

<file path=ppt/ink/ink1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1:52.703"/>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 17 88,'-6'1'37,"6"-1"-1,0 0-21,0 0-8,12 0 1,3 0-3,2 0-2,5 0 1,1 0-1,0-2-1,2 0-1,-4-2-1,-6 3-1,-1-1-2,-3 1-4,-4-4-6,-1 4-22,-6 1-3,9-1-2,-9 1-2</inkml:trace>
</inkml:ink>
</file>

<file path=ppt/ink/ink1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1:52.963"/>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 24 93,'6'4'37,"2"-4"-4,0 0-25,1 0-2,3 0-1,1 0-2,6 0 0,-3 0 0,0 0-2,-1-3-1,0 1-3,-3 0-2,-6-3-13,2 0-16,-8 5-4,6-10 0,-6 10-3</inkml:trace>
</inkml:ink>
</file>

<file path=ppt/ink/ink1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1:53.223"/>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85 1 97,'-9'2'37,"9"-2"-3,-5 12-24,-2-3-3,4 2 1,-4 2-4,2 3 0,-3 0-1,3-1 0,-4 0-2,4 1 0,-5-5 0,7 0-2,-2-2-1,1-3-4,4 0-7,0-6-24,0 0-1,11 0-2,1-2-3</inkml:trace>
</inkml:ink>
</file>

<file path=ppt/ink/ink1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1:53.591"/>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213 0 89,'0'9'36,"0"0"-1,-1 0-24,-2 4-4,0 0-1,3 3 1,-3 1-2,3 2 0,-1-1-1,0 1-2,-3 3 0,-1 2-1,1-1 1,-4 5-1,2 0-1,-7-1 0,1 1 1,-3-3-1,0-1 0,0-4 1,0-4-1,-4-5 0,4-4 1,1-4-1,2-2-1,-1-2-2,9-6-3,-6-7-8,10-2-24,0-4-1,2-5-3,6-3-1</inkml:trace>
</inkml:ink>
</file>

<file path=ppt/ink/ink1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1:53.84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12 10 105,'-9'-7'39,"9"7"-4,-2-7-26,2 7-3,0 0-2,0 0-2,0 0-1,0 0-4,0 6-4,0-6-28,0 0-1,0 0-3,0 0-3,10 0 3</inkml:trace>
</inkml:ink>
</file>

<file path=ppt/ink/ink1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1:54.87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173 0 56,'0'0'32,"0"0"-9,0 0-9,0 0-1,0 0-3,0 4-3,-1 5-2,-6 2 0,4 5 1,1-1-1,-4 9-1,0-1 0,2 3 0,-3 2 1,4 0-2,-5 0-1,2 1 0,-3-1 0,2-1 0,1-1-1,-4 1 1,2-3-1,0 1 0,-1-1 0,-1 0 0,5 3 0,-4-5 0,3 0-1,-1-2 1,3 1-1,-1-3 1,0-2-1,2-3 1,0-1-1,0-2 1,1 0-1,1-4 1,1-6-1,0 10 1,0-10-1,0 0 0,0 0-1,0 0-1,0 0-6,0-5-19,0 5-10,0-12-4,0 3 0,0 0-4</inkml:trace>
</inkml:ink>
</file>

<file path=ppt/ink/ink1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1:56.55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47 0 87,'0'0'36,"0"0"-8,0 0-18,0 0 0,0 0-3,0 0-2,-1 3-2,0 7 0,-5 2 1,3 6-2,0 3 0,-4 4 1,3 2-1,-4 0 0,3-3 0,1-1-1,0-5 0,3 0 0,1-7 1,0-1-1,0-10 0,8 8 0,-2-8 1,4-2 0,0-1-1,3-6 0,-1-2 0,3-3-1,-1 0 1,2 0-1,-1 0 0,-5 2 0,-2 1-1,1 6 1,-9 5-1,11 1 1,-10 6-1,-1 3 1,0 2 0,0 0 0,0 2 0,0-3 0,2-2 1,3-3 0,-5-6 0,12 3 0,-4-5 1,3-2 0,1-8-1,0 2 1,1-6 0,2-2-1,2 0 0,0-4-1,-1 0 1,5 0-1,-7 1 0,1 3 0,-3 2-1,-4 4-2,1 3 0,-8 3-5,-1 6-7,-1 3-25,-5 7 0,-4-4-2,2 7-3</inkml:trace>
</inkml:ink>
</file>

<file path=ppt/ink/ink1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1:57.01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155-2 99,'6'0'35,"-6"0"-1,0 9-26,-1 2-2,-6-3 0,2 8-1,-4 2-1,-1 3 0,-2 1 0,-1 3-2,-2 1 1,-1 0-1,0 1-1,0-3 1,4-3-2,0-1 0,4-2 1,2-3 0,5-2-1,1-4 0,0-1 1,1-2 0,6-2 0,4-1-1,-1-3 1,6 0-2,-1-3-1,1-1-1,0-1-3,-1-6-6,2 3-26,-7-4 0,-3 0-4,-2-1-1</inkml:trace>
</inkml:ink>
</file>

<file path=ppt/ink/ink1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1:57.251"/>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4 15 103,'-8'3'37,"8"-3"-1,9 3-27,6 0 0,3-2-3,4 0-1,0 0-3,2-1-1,0 2-3,-4-2-3,1 0-15,-6-6-17,-4 1 0,-5-2-5,3-3-2</inkml:trace>
</inkml:ink>
</file>

<file path=ppt/ink/ink1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1:58.26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175 10 20,'0'0'29,"0"-7"2,0 7-15,0 0 0,0-6-3,0 6-2,0 0-2,0 0 0,0 0-2,0 0-1,0 0 0,9 6-2,-9 1 0,4 0 0,-1 5 0,2 2 1,0 2-1,3 2-1,0 2 0,-2 2 1,1-1-2,-1 4 1,0-3-2,-1 3 1,-3-1 0,2 0 0,-4 0-1,0 0 0,0 1 1,-4 1-1,2 0 0,-5 1 0,-3 0 0,2 0 0,-5-2 0,1 2 0,-1-3 0,1-2 0,-4 2 0,0-5 0,0 1-1,2-1 1,-5 1-1,4-2 0,0-2 1,-2-1-1,5-2 0,2-1-2,-1-3-2,3-4-7,8-5-26,-4 6-3,4-6-3,1-4-3,5-4-2</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2T22:15:10.928"/>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169 9 23,'0'0'29,"0"0"2,-7-10-10,7 10-2,0 0-1,0 0-5,0 0-4,0 0 0,0 0-3,0 0-1,-9 7-2,9-7 0,-5 17 1,3-5-2,0 3 0,-5 5 1,2 4-1,2 3 0,1 5 0,-5-1 0,1 4-1,3 0 1,-1 4 0,-4-3 0,0-1-1,5-1 1,-9-2-1,8 1 0,-8-5 0,6 0 0,-4-1 0,4-4-1,3 2 0,-8-6 1,6 0-1,3-2 2,-7-1-2,6-3 1,1-4-1,-1 1 1,3-10 0,0 10-1,0-10 0,0 0 0,0 0-2,0 0-2,0 0-6,0 0-24,0-10-2,0-5-3,5 0-2,0-4-3</inkml:trace>
</inkml:ink>
</file>

<file path=ppt/ink/ink1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3:41.67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70 5 14,'0'0'31,"0"0"0,0-6-11,0 6-2,0 0-3,0 0-3,0 0-2,0 0-1,0 0-4,0 0 1,0 0-2,0 3 0,-1 3-2,-3 2 1,-3-1-1,2 4 0,-3 0 1,2 1-1,-1-1-1,-3-1 0,4-2-1,-1 0 1,7-8-1,-9 8-2,9-8-5,0 0-8,0 0-19,0 0-3,0-8-1,4-1-4</inkml:trace>
</inkml:ink>
</file>

<file path=ppt/ink/ink1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3:41.90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26 10 104,'-12'-3'35,"7"3"-7,-3 0-20,8 0-2,0 0-3,0 0-3,0 0-4,0 0-9,0 0-19,7-5-3,-7 5-2,6-2-3</inkml:trace>
</inkml:ink>
</file>

<file path=ppt/ink/ink1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3:42.61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70 164 69,'0'0'36,"0"0"-1,0-5-16,0 5-7,0 0-3,0 4-2,0-4-2,-7 10-2,4-1-1,-1 3 1,-2 1-1,-4 4 0,3 1-1,0 2 1,-3-1-2,4 3 2,-1-2-1,5 0-1,2-2 1,0-4-1,0-1 1,6-1 0,2-5 0,3-3 0,1-4 0,4 0-1,1-6 1,1-4 0,2-3 0,2-4 0,-2-2 0,3-4-1,-4-2 1,0-4-1,1 1 0,-4-6 1,-7 2-1,1-3 0,-6 1 0,-4 5 0,-2 2 1,-6 4-1,-5 8 1,-6 6-2,0 6 2,-5 6-1,0 8-1,-1 1 1,0 6 0,2 2 0,4 0-2,0-1 0,7 0-5,0-3-4,11-2-25,-4-1-2,5-2-3,1-3-3,7-4 2</inkml:trace>
</inkml:ink>
</file>

<file path=ppt/ink/ink1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3:43.138"/>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4 5 45,'-5'6'33,"5"-6"-2,0 0-19,0 0 0,0 0-1,0 0-2,0 8 0,0-8 0,0 0-2,0 0-1,0 0-2,0 0 1,0 0-3,0 0 1,0 0-1,0 0 0,0 0-1,0 0 0,0 0 0,0 0 0,0 0 0,5 0-1,-5 0 1,9 0 0,1-1 0,2 0 0,0 1 0,3 0 0,0 0-1,0-2 1,2 2 0,-1 0-2,-1-3-1,0 3-6,-4-1-26,1-1-2,-2-1-4,-2 1-2,-2-2-3</inkml:trace>
</inkml:ink>
</file>

<file path=ppt/ink/ink1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15:39.72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104 75 15,'9'0'29,"-9"0"1,0 0-9,7-3-1,-7 3-4,6-7-2,-6 1-2,0 6-3,4-10 1,-4 10-3,0-14 1,0 8-3,-3-2 0,1 2-1,-5-1-1,2 3 0,-4 0-1,0 3-1,0 1 0,-3 4-1,0 3 1,0 1-1,-2 4-1,4-1 1,-1 2 0,2 0-1,4-1 1,3 2 0,2-1 0,1-3 1,4 2-1,3-3 1,3 0 0,1-2 0,2 1 0,-1-3 0,0-1 1,3-2-2,0-2 1,0 0-1,-1 0-4,0-6-15,1 0-18,1-1 0,-4 1-4,0-4-4</inkml:trace>
</inkml:ink>
</file>

<file path=ppt/ink/ink1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15:43.474"/>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158 84 36,'0'0'24,"7"2"0,-7-2-6,11-4-1,-6-3-3,2 4-1,-4-6-4,2 4-2,-4-3 2,3 1-3,-6 1 0,-1-2-2,-6 0 1,-1 2-2,-3-1-1,-4 2 0,0 2 0,-4 3-1,1 3 0,0 7-1,2 1 1,0 5 0,4 1 0,6 2 1,1 0-1,5-1 1,2-4 0,9 0 0,4-2 0,7-7 0,1 1-1,7-6-1,-1 1-1,2-1-4,4-1-20,-7-3-11,0 2-3,-3-5-1,-5-3-6</inkml:trace>
</inkml:ink>
</file>

<file path=ppt/ink/ink156.xml><?xml version="1.0" encoding="utf-8"?>
<inkml:ink xmlns:inkml="http://www.w3.org/2003/InkML">
  <inkml:definitions>
    <inkml:context xml:id="ctx0">
      <inkml:inkSource xml:id="inkSrc0">
        <inkml:traceFormat>
          <inkml:channel name="X" type="integer" max="2938" units="cm"/>
          <inkml:channel name="Y" type="integer" max="1653" units="cm"/>
        </inkml:traceFormat>
        <inkml:channelProperties>
          <inkml:channelProperty channel="X" name="resolution" value="100" units="1/cm"/>
          <inkml:channelProperty channel="Y" name="resolution" value="100" units="1/cm"/>
        </inkml:channelProperties>
      </inkml:inkSource>
      <inkml:timestamp xml:id="ts0" timeString="2016-04-25T12:43:03.060"/>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0,'0'0</inkml:trace>
</inkml:ink>
</file>

<file path=ppt/ink/ink157.xml><?xml version="1.0" encoding="utf-8"?>
<inkml:ink xmlns:inkml="http://www.w3.org/2003/InkML">
  <inkml:definitions>
    <inkml:context xml:id="ctx0">
      <inkml:inkSource xml:id="inkSrc0">
        <inkml:traceFormat>
          <inkml:channel name="X" type="integer" max="2938" units="cm"/>
          <inkml:channel name="Y" type="integer" max="1653" units="cm"/>
        </inkml:traceFormat>
        <inkml:channelProperties>
          <inkml:channelProperty channel="X" name="resolution" value="100" units="1/cm"/>
          <inkml:channelProperty channel="Y" name="resolution" value="100" units="1/cm"/>
        </inkml:channelProperties>
      </inkml:inkSource>
      <inkml:timestamp xml:id="ts0" timeString="2016-04-25T12:43:03.061"/>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0 0</inkml:trace>
</inkml:ink>
</file>

<file path=ppt/ink/ink158.xml><?xml version="1.0" encoding="utf-8"?>
<inkml:ink xmlns:inkml="http://www.w3.org/2003/InkML">
  <inkml:definitions>
    <inkml:context xml:id="ctx0">
      <inkml:inkSource xml:id="inkSrc0">
        <inkml:traceFormat>
          <inkml:channel name="X" type="integer" max="2938" units="cm"/>
          <inkml:channel name="Y" type="integer" max="1653" units="cm"/>
        </inkml:traceFormat>
        <inkml:channelProperties>
          <inkml:channelProperty channel="X" name="resolution" value="100" units="1/cm"/>
          <inkml:channelProperty channel="Y" name="resolution" value="100" units="1/cm"/>
        </inkml:channelProperties>
      </inkml:inkSource>
      <inkml:timestamp xml:id="ts0" timeString="2016-04-25T12:43:03.062"/>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0,'0'0</inkml:trace>
</inkml:ink>
</file>

<file path=ppt/ink/ink1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063"/>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226 74 24,'1'-13'32,"-1"3"-7,5 2-2,-5-6-3,3 7-3,-3-3-4,0 10-3,0-12 0,0 12-3,0 0-1,0 0 0,-7 9-2,5 6-1,0-1 0,-7 9 0,3 7-1,-3 1 1,0 8-1,-2 2-1,-3 4 1,1 3-1,-3 4 0,3-1 0,-4-1 0,0 1 0,2-4 0,2-2 0,-1-6 0,5-5 0,-1-6 0,0-3 0,4-7 0,2-3-1,-2-6 1,3-1-1,3-8 0,-1 7-1,1-7 1,0 0-2,0 0-1,0 0-1,0-6-5,0-6-8,1 2-21,2-6 0,4-3-2,-1-5-3</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2T22:15:11.860"/>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103 97 24,'-7'-7'28,"7"7"0,0 0-11,0 0 1,2-10-2,-2 10-4,5-9-3,-5 9 0,14-10-2,-9 0 2,6 6-3,-2-4 0,5 4 0,0-4-2,-3 1 0,1 1-3,0 1 1,-4 3 0,2-1-2,-10 3 1,7-4 0,-7 4-1,0 0 1,4 5 0,-4-5-1,0 16 0,0-1 0,0 2 1,0 1-1,-2 6 1,0 3-1,0 0 1,-1 2 0,3 4 0,-5-2-1,-1 3 1,5-3-1,-5 1 1,4 0 0,-5 0-1,2-3 1,0-2-1,-2-1 0,1-2 1,1-4-1,3 1 0,-5-2 0,6-3 1,-3 0-1,2-4 0,2 3 1,-1-3 0,1 1-1,-2-2 1,-2 1-1,1-1 1,1 1 0,0 0-1,0-2 0,1 1 0,1-11 1,-2 14-1,2-14 1,-2 14-1,2-14 1,0 0 0,-9 11-1,9-11 1,0 0 0,-7 9-1,7-9 0,0 0 1,-10 7-1,10-7 1,0 0-1,-9 7 1,9-7-1,-11 0 1,11 0-1,-7 0 1,7 0-2,-18-2 0,8 0-2,1 1 0,-3-1-2,5 2-4,-9-5-13,16 5-16,-9-11 1,9 1-3,3-5-2</inkml:trace>
</inkml:ink>
</file>

<file path=ppt/ink/ink1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064"/>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45 100 67,'0'-14'34,"1"1"-2,2 3-20,0-5-3,5 5 0,-5-2-1,5 3-3,0 1 0,4 4-1,-4-1-1,2 5 1,1 0-1,1 6-1,2 2 1,0 2-1,-2 1 0,4 2 1,-8 1-1,2-1 0,0 3 1,-4 0-1,2-2 1,-7 3-1,-1-2 0,0-1 1,-3 2-1,-9-3 0,0-3 0,-3 2-1,-9-3 0,3-2 0,-5-1-1,0 0 0,-1-3 0,4-3-2,3 1 0,3-1-6,12 4-13,5-4-18,0 0 0,5-9-5,13-2-2</inkml:trace>
</inkml:ink>
</file>

<file path=ppt/ink/ink1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06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280 9 76,'8'-8'34,"-8"8"-7,0 0-9,0 0-1,0 0-6,-7-3-2,0 3-2,0 2-2,-2 1 0,-1 5-3,-4 1 1,-3 2-1,2 2 0,-4 4-1,2 4 1,0 3-1,0 0 0,-4 7-1,4 1 2,-1 4-1,4 0 0,-2 1 0,2 1 0,4-4 0,0 0 0,6-1 0,-3-3 0,6-1-1,1-4 0,0-1 1,1-2-1,6-2 1,-4-4-1,2-3 1,1-3 0,-2-2-1,-4-8-1,9 10 0,-9-10-4,0 0-6,4 0-27,-4 0 0,0 0-4,-1-5-2,1 5-4</inkml:trace>
</inkml:ink>
</file>

<file path=ppt/ink/ink1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06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10 5 47,'0'0'36,"-10"-2"-5,10 2-11,0 0-3,0 0-5,0 0-3,0 0-2,0 0-2,0 0-1,0 0 2,8-1-3,2 0 0,3 1 0,7 0 0,-1 0 0,5 0-1,3 0 1,0 0-2,0 0 0,-3 1 1,-3-1-2,-1 1 1,-2 0 0,-8-1-1,0 0 0,-2 0-1,-8 0-1,6 2-3,-6-2-5,0 0-18,-6 4-10,-5 1-2,1-4 0,-1 6-3</inkml:trace>
</inkml:ink>
</file>

<file path=ppt/ink/ink1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06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6 25 105,'-7'2'38,"7"-2"-4,0 0-23,0 0-1,5-2-3,8 1-2,4 1-1,3-2-2,-1 2 1,5-1-2,0 0 1,0 1-2,-1-2 1,-1 0-1,-1 0 0,-5 2-3,0-3-7,-1 3-26,-5-4-2,1 3-3,-11 1-4,12-6 0</inkml:trace>
</inkml:ink>
</file>

<file path=ppt/ink/ink1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068"/>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13 189 6,'-2'5'13,"2"-5"2,0 0 3,0 0 0,0 0-2,0 0 0,0 0-1,-7 6-4,7-6-3,0 0 1,0 0-3,0 0 0,0 0 0,0 0-1,7 1 1,-7-1 0,17-1-1,-7-1 1,4-5-2,2 0-1,1 0-1,2-5 1,0 1-1,1-2-1,-3 1 1,3-5-1,-6 2 0,-2 1 1,-3 0 0,-3-2-1,-5 4 0,-1-1 0,-7 3 0,-2 0-1,-4 6 0,-4 2 1,-3 2-2,-1 4 1,-1 8-1,0 1 1,1 4-1,2 1 1,3 1-1,2 3 1,4-1 0,3 1 0,3-3 0,4 1 1,2-1-1,6-1 1,3-1 1,3-3-1,3-1 0,6-4-1,-1 0 1,3-4 0,0 1-1,0-6 1,-2 0 0,-3 0-2,0-5-2,2 1-4,-9-7-8,2 2-21,-2-3 1,5 0-6,-4-3-1,2 1 1</inkml:trace>
</inkml:ink>
</file>

<file path=ppt/ink/ink1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06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15 0 107,'-7'-1'34,"7"1"-1,0 0-22,-8 3-2,8 3-2,0-6-2,7 17-1,-5-7-1,7 0-1,0 2 2,3 0-2,2 0 0,-2 0-1,4 1 0,0-4-1,-2 1 1,3-2-2,-4-1-3,1-6-3,0 6-9,-5-7-20,3-5-1,-4-1-2,1-2-3,-6-4 3</inkml:trace>
</inkml:ink>
</file>

<file path=ppt/ink/ink1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070"/>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182 15 72,'-9'-8'32,"-1"2"0,-2 4-16,4 4-3,-2 0-2,4 9-2,-5-1 0,2 4-2,-1 4-1,-2-1-1,-2 2-1,2-1-1,-1-1-1,2-2 0,-1-1-2,1-2-2,5-2-4,-1-6-9,7-4-22,0 7 0,0-7-2,11-2-4,2-3 0</inkml:trace>
</inkml:ink>
</file>

<file path=ppt/ink/ink1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071"/>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115 37 117,'0'0'34,"-5"9"1,-3-1-26,3 4-3,2 3 0,0 6-1,-4 3-1,3 6-1,1 2 1,-5 7-2,0 1-1,2-1 1,-3-1-1,1-1-1,-1-3 1,1-6 0,-1-5-1,3-6 1,1-6-1,4-3 0,1-8 0,0 0 0,0 0-1,6-7-1,0-6 1,3-4-1,-1-4 0,0-6 1,1-3-1,1-7 1,-2-2 0,2-1 1,-2 0 0,1-2 0,2 4 0,-1 5 1,0 4-1,2 4 1,0 4 0,2 4 0,-3 3 0,2 7-1,1 3 1,-2 4 0,5 0 1,-4 8-1,1 3 0,-3 2 0,-1 2 0,1 3 0,-6-3 0,-3 3 0,-2-2 0,-1-4-1,-5 2 2,-6-4-2,-2-2 1,-1-3 0,-3 0-2,-2-2 0,-1 1-4,-1-4-8,6 5-25,1-5 0,3 0-5,6-7-2,6 2-3</inkml:trace>
</inkml:ink>
</file>

<file path=ppt/ink/ink1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072"/>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169 14 33,'0'0'29,"5"-8"-10,-5 8-1,0 0-6,0 0-1,0 0-1,6-7-3,-6 7 0,0 0 0,0 0-1,0 0 1,0 0 1,0 0-1,0 0-1,0 0 0,0 0 0,0 0-3,0 0 1,0 0-2,0 0 0,0 0-1,0 0 0,-6 1-1,6-1 1,-11 9-1,5-1 1,-6-2 0,1 7 0,1-2-1,-2 6 1,1 1 0,-1 2 0,1 1 0,-2 5-1,3-2 1,1 1 0,-2 0 0,2 1 0,2 0 0,-1 0 0,3 1 0,2 2-1,3-4 1,-2 0-1,2 2 0,2-1 0,3 0 0,1-3 0,0 0 1,2-1-1,-1-2 0,4-2 1,-5-1-1,4-4 1,-6 1-1,5-5 1,-6 0 0,-3-9-1,8 7 0,-8-7-1,0 0-2,0 0-4,0 0-8,0 0-22,0 0-1,-8-7-2,8 7-5,-10-10 3</inkml:trace>
</inkml:ink>
</file>

<file path=ppt/ink/ink1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073"/>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74 21 67,'1'-6'35,"-1"6"-2,1-15-16,-1 15-3,0 0-3,0 0-4,0 0 0,0 4-3,-1 9-1,-4 3-1,-3 4-1,3 3 0,-1 3 0,-4 6 1,-1-7-1,7 1 0,-5-4-1,5-4 0,1-6-1,-1-3-3,4-9-3,0 0-12,-4-7-14,4-5-2,-1-3-2,0-5-2</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2T22:15:12.76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58 109 53,'-1'-13'33,"1"13"0,0-10-13,-2-1-4,2 11-3,2-13-2,-2 13-3,10-17-1,-3 11-2,4-1-1,-1-1-1,5 0-1,2 2-1,3 1 0,1 3 0,4 1 0,-6 0 1,2 1-2,0 1 1,-1 2 0,-3 6 1,-2 5-1,-1-2-1,-5 8 0,1 1 1,-8 4-1,0 2 1,-2 0-1,-4 2 1,-5-2-1,0 0 1,-3-2-1,-2-2 1,3-6-1,-6 0 0,-1-2 1,-1-1-1,1-4 1,-3-1-1,-4 2 1,2-6-1,0 2 0,-2 0 0,3 0 0,4-1 0,0-1-1,2 2 1,8-2 0,-3 1 0,11-6 0,-5 13 1,5-13-1,5 18 2,6-10-1,-3 5 0,8 2 1,4-2-1,-1 4 0,8-3-1,-8 3 1,2 0-2,0 0 2,-1 2-1,-1-2 0,-3 1 0,0-2 0,0 1 1,-2-3-1,-5-1 0,1-1 1,-1-6-2,-9-6 0,11 11-1,-11-11-3,0 0-9,14 2-23,-14-2-1,0-14-2,-9 1-3,6-4-2</inkml:trace>
</inkml:ink>
</file>

<file path=ppt/ink/ink1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074"/>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 46 46,'0'0'30,"-9"-8"-1,9 8-8,0 0-9,0 0-1,0 0 0,0 0 0,0 0 1,13-3-1,-2-1-2,3 2-1,6-1-3,3-1 0,3 1-3,1 0 0,3-1-2,1 0-1,-5 0 1,-2 3-2,-4-1 0,0 2-4,-7 0 1,-6 0-5,3 2-17,-10-2-8,0 0-2,0 10-1,0-10-3</inkml:trace>
</inkml:ink>
</file>

<file path=ppt/ink/ink1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07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48 9 27,'0'0'32,"0"0"0,3-9-13,-3 9-4,0 0-2,0 0-3,7 3-1,-7-3-1,7 13-1,0-4 1,-1 2-2,4 1 2,0 3-3,3 1-1,-4 1 0,5 4-1,-1 0 0,0 3-1,1-1 0,-1 2 0,-2-2-1,-2 2 2,-2 0-2,-2-2 1,1 1-1,-6-1 0,0-2 1,-1 3-1,-9 0 0,0 1 0,-5-4 0,0 4 0,-5-2 0,-4 1-1,2-2 0,-1-1-1,1 1-2,2-5-4,6 3-12,-1-8-19,7-2 0,8-10-4,-6 6-2,6-6 0</inkml:trace>
</inkml:ink>
</file>

<file path=ppt/ink/ink1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07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-1-5 9,'0'0'27,"-8"1"-3,8-1-6,0 0-1,0 0-2,7 7-2,-7-7-2,14 5 0,-4-5-3,10 4 0,0-4-2,4 1 0,6-1-1,5 3-1,0-3-1,8 0 0,0 0 0,2 0-2,-1-2 1,8 1 1,-1 1-2,0 0 0,2-1 0,-3 1 0,-1-1 0,1 1 1,-2 0-2,-1-1 1,-3 0 0,-2 1 0,4-1-1,-2 1 2,2 0-1,2-1-1,-4 0 1,3 1 0,-2-3 0,1 3 0,-5-2 0,2 1 0,-3 0 0,2-1-1,2 2 1,-3 0 0,4 0-1,-2-1 1,2 1 0,-2 0 0,3 0-1,-3-1 1,-2 0 0,4 0-1,-1 1 1,1-2-1,-2 2 1,3 0 0,-4 0-1,3-1 0,-1 1 1,-1-1-1,-1 1 0,0-1 1,0 1-1,0-2 0,1 1 1,-3 0-1,3-1 0,-3 2 0,-1-3 1,1 3-1,0-2 0,-5 1 0,3 1 1,1-1-1,2-1 0,-4 2 1,3-2-1,1 2 0,1 0 1,2 0-1,2 0 0,-3 0 0,0 2 1,0-2-1,0 1 0,0 1 0,6-2 0,-7 1 0,2 0 0,-2 0 1,3-1-1,-3 0 0,2 2 0,-3-2 0,2 1 1,-1-1-1,-2 1 0,4 1 0,2-2 1,-5 1-1,2 1 0,0-1 0,2 1 1,-2 0-1,1 0 0,5-1 0,1 0 0,1 2 0,0-1 0,4 1 0,-3 0 0,2 0 0,-1 0 0,1 1 0,-2 0 0,-3-2-1,-1 3 2,-2-5-2,-3 3 1,-4-1 0,1-1 0,-8 0 0,1-1 0,-5 0 1,-4 0-2,1 0 2,0 0-1,-6 0 0,2 0 0,-3 0 1,1 0-2,-2 0 1,-1 0 1,0 0-1,-1-1-1,0 1 1,-1-3 0,0 2 1,2-1-1,-3 1 1,1-2-1,-3 3 1,2-2-1,-1 2 0,-2 0 0,-1 0 0,1 0 0,-2 0-1,-3 0 1,-5 0 0,7 0 1,-7 0-1,0 0 0,0 0-1,0 0 0,0 0-2,0 0-1,-7-4-5,-1 4-14,-7 0-16,-2-2 0,-8-2-3,-1 2-2</inkml:trace>
</inkml:ink>
</file>

<file path=ppt/ink/ink1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07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694 173 0,'0'5'15,"0"-5"-2,0 9 3,0-9 2,1 10-2,-1-10-2,1 9 1,-1-9 0,2 9-2,-2-9-2,0 0-1,0 0-1,2 6 0,-2-6-2,0 0-1,0 0 0,4-5-2,-4 5-1,9-11-1,-3 2 0,1-1-2,-1 0 1,7-4-1,-5-1 0,2-1 0,1-2 1,2 0-1,-1-2 0,-1 1 0,-1 2 0,-1 0 0,0 5 1,-3 2-2,-1 2 2,-5 8-1,0 0 0,0 0 0,0 0 0,0 0 0,0 4 0,0-4 0,-7 10 0,0-6 1,-8-1-1,2 2 0,-7-2 1,-1 3-1,-6-2 1,-3 1-1,-3 1 1,-4-1-1,3 1 0,-1 0 0,-3 1 0,2 0 0,1 1 0,-1 0 0,-2 1 0,7-1 0,-2 1 1,4-1-1,1-2 0,4 2 0,4 1 0,5-4 0,6 2 0,2-2-1,2 2 1,5-7 0,4 12 0,3-3 1,3 1 0,2 3 0,9-1 1,0 2-2,-2 1 1,4 0 0,-5-1 0,0 4-2,-5-6 1,-4 1-1,0 2 1,-7-1 1,1 0-1,-3 1 0,-5 0 1,-6 3-1,-3 3 1,-1 1-1,-8 1 1,-2-1-1,-2 1 0,-3 2 1,3-3-1,-4 2 0,2-2 1,1-1-2,7 0 2,1-1-1,2-4 0,0 0-1,5-1 1,4-4-1,2-1 1,3-2 0,4-2 0,0-6 0,4 12 1,4-11-1,7 2 2,3-2-1,6 2 0,2-3 1,3 0-1,11 1 0,1-1 0,-2 0 0,4 0 0,-4 0 0,0 0-1,-5-1 1,-2-2-1,-4 1 1,-4 0 0,-10 0 0,3-3-1,-6 2 2,0-1-1,-11 4 0,9-3 0,-9 3 0,4-6 0,-4 6 0,2-11-1,-1 3 1,-1-2-1,0-2 1,2-3-2,-2 3 1,0-2-2,0 3-1,-2 1-3,-5 0-5,7 10-22,-13-13-7,13 13-2,-13-11-3,8 3-2</inkml:trace>
</inkml:ink>
</file>

<file path=ppt/ink/ink1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078"/>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3 33 60,'-1'-10'35,"-2"4"-1,3 6-22,0-10-1,0 10-3,3-7-2,-3 7 0,0 0-3,0 0 1,0 10-2,0 3 1,0 3 0,0 4-1,0 1 1,0 5-1,0-2 0,0-1-1,0-3 1,2-4-2,-1-4 1,5-2-1,0-2 1,-6-8 0,10 4 0,-3-4 1,-7 0-2,13-13 3,-7 3-2,0-1 0,-2 1 0,0-2 0,3 5-1,-7 7 1,6-6 0,-6 6-1,8 10 0,-6 0 0,5 2 0,-2 1 1,2-1 0,0-3-1,-7-9 2,13 9-1,-5-9 1,0-6 0,0-5 1,0 1-2,3-3 1,-2-4-2,1-3 1,-1-2-1,-3 3-2,0-2-1,-1 6-3,-3-1-3,5 5-8,-7 2-17,0 9-5,0 0-2,0 0-2</inkml:trace>
</inkml:ink>
</file>

<file path=ppt/ink/ink1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07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9 67,'9'1'38,"3"-1"-2,3 0-12,-3 0-8,8 0-3,-2-4-6,-1 4-1,5-2-2,-3 1-2,-8 0-1,3 0-3,-4 1-1,-10 0-3,8 1-3,-8-1-9,-2 4-10,-9 0-10,2 0 0,-5-3 7,2 7 9,-5-6 7</inkml:trace>
</inkml:ink>
</file>

<file path=ppt/ink/ink1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080"/>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22 0 12,'-13'6'26,"13"-6"2,-7 10-9,7-10-4,0 7-2,0-7-2,6 10 0,-6-10-2,16 5-2,-9-5-1,5 2-1,-3-2-4,2 0-3,0 0-7,-1-2-12,0-2-8,1 0-4,1-3 1,-1 0 6</inkml:trace>
</inkml:ink>
</file>

<file path=ppt/ink/ink1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081"/>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25 24,'11'-11'32,"2"3"-2,-5 2-5,-8 6-4,14-1-3,-14 1-3,7 11-2,-7-1-4,1 6 0,-1 2-2,0 4-2,-4 0-2,0 1 0,-2-1-2,-1-2-1,5-4 0,-4-2-4,5-3-3,1-11-19,0 0-11,0 0-1,2-6-5,4-10 0</inkml:trace>
</inkml:ink>
</file>

<file path=ppt/ink/ink1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082"/>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-1 282 23,'0'0'29,"-6"0"3,6 0-12,0 0-3,0 0-4,0 0 0,0 0-4,0 0 0,6 0-1,5 1 0,-5-1-1,6-1 1,3-3-2,0-1-1,2-5 0,2 1-1,0-2 0,1-1-2,1-3 1,0 0-1,-3-3-1,3-1 1,-5 0-2,-5-1 1,-1 1 0,-3-2-1,-6 4 1,-1-2-1,-4 3 1,-5 4-1,-5 1 0,2 5 0,-8 3-1,3 3 1,-2 6 0,0 5-1,-1 7 1,3 4 0,-1 5 0,4 5 0,6-1 0,2 3 0,2-5 1,4 0-1,7-3 0,2-2 1,6-5-1,-1-5 1,8 0 0,0-4 0,2-5 0,-1 0-1,4-4 0,-4-1-3,4-3-1,-8-4-3,7 0-6,-6-10-12,3 4-12,-2-4-2,-3-2-1,-1-5-2</inkml:trace>
</inkml:ink>
</file>

<file path=ppt/ink/ink1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083"/>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26 81 0,'6'-21'30,"-1"4"3,-1 1-1,-4 5 1,0 11-13,0-11-6,0 11-2,0 0-3,6 4 1,1 4-3,-1 3 0,3 4-1,4 2 0,1 1-2,0 2 0,3 0-2,1 0 0,-3 0 0,4-6-1,-2-1-1,-7-1-1,3-4-3,-6-4-1,4 0-3,-11-4 0,14-4-2,-11-6-1,4-2 2,-4-6 1,1-2 1,-4-4 3,1-2 3,-1 2 1,-1 2 3,-3 3 0,2 2 3,-3 5-2,5 12 2,-6-5 0,-3 5 0,4 9 0,-6 6-1,2 7 0,-3 2-1,-4 2 0,-2 3-1,0 4 0,-7-2 0,2 1-1,0-2 0,2-5-2,3-3-2,1-2-3,5-3-4,0-9-13,9-1-15,3-7-2,0 0-2,10-10-1</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2T23:01:19.190"/>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65 6 1,'0'0'25,"0"0"-6,0 0 0,2-11-3,-2 11 0,0 0-1,0 0-3,2 7-2,0 3-2,-2-2-1,0 11-1,0-3-2,0 8-1,-4 3 0,1 0 1,-10 0-1,8-2 0,-7-1 0,6-5-1,-6-2-1,7-6 2,5-11-2,-11 12 1,11-12-1,0 0 1,0-7 0,0 7 0,4-19-2,4 5 1,-1-2-1,6-4-1,3-3 0,1 1 0,1 1-1,1-4 1,1 4 1,-1 6-1,-1-1 1,-2 9 1,-6 3 0,1 4 1,-6 8-1,3 10 0,-8 1-1,0 4 2,-6 5 0,1-2-1,0-1 0,-3-4 1,5-7-1,-2-3 0,5-11 1,-2 10-2,2-10 1,5-8 0,8-4-1,-3-2-1,7-4 1,1-2-1,1 1 0,0-4 0,6 1 0,-5 1 0,-3 5 1,-1 2 0,-5 3 0,3 9 0,-7 0 1,4 5-1,-6 7 1,2 9 1,-5 5 0,-2 2 1,0 2-1,0 0 0,0 2-1,-7-6 1,3-2-1,1-5 0,-1-3-1,2-3-2,2-5-2,0-6-8,0 0-23,-7 9-1,7-9-3,0 0-6,-5-9 3</inkml:trace>
</inkml:ink>
</file>

<file path=ppt/ink/ink1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084"/>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120 0 109,'0'0'36,"5"8"-2,-2 3-22,-3 8-5,-2 6 0,-2 4-1,2 7-1,-5 4-1,2 4 0,-7 2-1,4 1-1,-2-1-1,0 1 0,-3-4 1,2 1-2,-1-7 1,6-6-1,-6-3 0,7-7 1,-2-7-1,5-7 1,2-7-1,0 0 0,0-15 1,1-1-1,4-8 0,2-5-1,1-4 1,1-8-1,3-2 0,1-1 0,1-5 0,0 1 0,3 0 1,3 1-1,-2 2 0,-1 4 0,4 6 2,-2 6-2,0 9 2,2 8-1,-2 11 0,2 7 1,-5 13-1,-1 2 1,0 6 0,-4 1 1,-3 1-2,-3-1 2,-5-2-1,0-7 0,-12-3 0,-2-4 0,-4-6 0,-5 0-1,-1-2-1,0-2-2,0 0-5,-3-3-20,5 0-11,8-3-1,7-1-3,4-2-4</inkml:trace>
</inkml:ink>
</file>

<file path=ppt/ink/ink1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08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 82 92,'0'0'34,"0"-8"-1,0 8-18,0 0-8,0 0-1,0 0 0,0 0-1,0 0-1,0 0 0,0 0-1,0 0 0,0 0 0,0 0 0,0 0-2,0 0 1,0 0-1,0-11 0,3 4 0,0-2 0,1 0-1,4 0 1,-2-1-1,0 4 0,-3-1 1,-3 7-1,5-6 0,-5 6 1,0 0-2,0 7 1,0 3 1,-1 4-2,0 2 1,-2 3 0,1 3 0,1 2 0,1-2 0,0-1 0,0-2 0,0-6 0,1 1 0,4-3-1,-3-3 2,-2-8-1,8 7 0,-8-7 1,6 0-1,-6 0 1,10-2 0,-10 2 0,10-13-1,-7 3 1,3-1-1,1-1 0,-2-1 0,3 1 1,-7 2-2,4-2 2,-3 6-2,-2 6 1,8-1 0,-8 1 0,10 12 0,-8 3 0,3-1 0,3 2 0,-4 2 0,5-4 1,-3-1-1,4-4 1,-3-2 0,3-4 0,1-3 1,4-5-1,-2-6 0,4 1 1,-1-8-1,1-1 0,2-1 0,-5-2-1,-1 2-1,-7 2 0,2 0-4,-5 0-5,-1 9-19,-2-3-10,0 12 1,-14-11-5,10 10-2</inkml:trace>
</inkml:ink>
</file>

<file path=ppt/ink/ink1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08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53 6 47,'0'0'33,"0"0"0,0-7-13,0 7-5,0 0-3,0 0-2,0 0-3,0 0-1,0 3-1,-1 4 0,-6 3-3,4 2 1,0 3-1,-3 2-1,1 1 1,3 2-1,-5-2 1,4-3-1,1-2 0,0-3-1,1 0 2,-3-6-2,4-4 1,0 8-2,0-8-3,0 0-6,0 0-24,0-8 0,-1 4-3,-4-6-2,4 0-1</inkml:trace>
</inkml:ink>
</file>

<file path=ppt/ink/ink1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08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16 48 81,'-9'-1'33,"9"1"-7,-7-5-11,7 5-4,0 0-2,0 0-1,16-5-3,-4 0 1,7 2-2,5 0 0,6 0 0,1 0-2,6 1 0,-3-2 0,3 2 0,-7-2-1,-1 1 0,-6 3-1,-4-1 1,-6 0-2,-3-1-2,-3 2-2,-7 0-7,0 0-23,0 0 0,0 0-3,0 0-4,0 0 2</inkml:trace>
</inkml:ink>
</file>

<file path=ppt/ink/ink184.xml><?xml version="1.0" encoding="utf-8"?>
<inkml:ink xmlns:inkml="http://www.w3.org/2003/InkML">
  <inkml:definitions>
    <inkml:context xml:id="ctx0">
      <inkml:inkSource xml:id="inkSrc0">
        <inkml:traceFormat>
          <inkml:channel name="X" type="integer" max="2938" units="cm"/>
          <inkml:channel name="Y" type="integer" max="1653" units="cm"/>
        </inkml:traceFormat>
        <inkml:channelProperties>
          <inkml:channelProperty channel="X" name="resolution" value="100" units="1/cm"/>
          <inkml:channelProperty channel="Y" name="resolution" value="100" units="1/cm"/>
        </inkml:channelProperties>
      </inkml:inkSource>
      <inkml:timestamp xml:id="ts0" timeString="2016-04-25T12:43:03.088"/>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14 0,'0'0,"0"0,0 0,0 0,0 0,-8 80,8-58,-6 1,6 6</inkml:trace>
</inkml:ink>
</file>

<file path=ppt/ink/ink1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08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 14 91,'0'0'33,"-2"-13"-5,2 13-15,0 0-1,0 0-3,0 9 0,2 6-3,-2 0 0,1 7-2,-1 3-1,0 8 0,0-1-1,0 4 0,-1-1-1,1 0 1,0-4-1,0-1 1,1-7 0,5-9 0,1-4 0,1-5 0,3-5 0,2-6 0,1-8 0,0-4 1,1-5-1,4-3 0,-2-3-1,-4-3 0,1 0 0,0 6 0,-5-1-1,1 4 1,-1 3-2,-4 6 1,-2 3 0,3 4-2,-6 7-1,1-7-4,-1 7-5,0 0-22,0 0-5,0 0-1,2 7-2,-2-7-1</inkml:trace>
</inkml:ink>
</file>

<file path=ppt/ink/ink1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090"/>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42 0 110,'0'0'34,"0"0"-1,-2 10-22,-4 0-3,6 1-1,-5 3-2,3 6 0,1-5 0,-4 6-2,2-3-1,1-1 0,1 1-3,-3-7-2,0 4-7,0-10-24,3 4-2,1-9-1,0 0-4,-2-4-3</inkml:trace>
</inkml:ink>
</file>

<file path=ppt/ink/ink1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091"/>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15 8 38,'-7'-6'33,"7"6"-2,0 0-5,-8-3-7,8 3-3,0 0-4,1 8-3,4 0 0,-3 5-2,2 5-1,5 3-2,-4 4 0,3 7-1,-6 3 0,3-1-1,-4-2-1,4 0 1,-5-4 0,0-6-1,0-5 2,1-9-1,-1-8 1,7 0-1,1-11 1,2-5-1,1-8 0,8-1 0,-3-4-1,4-4 0,3 5-1,-3-2 1,3-1-1,-4 6 0,2 4 0,-8 7-1,-6 0-3,0 5-3,-7 9-20,2-7-10,-2 7-3,0 0-2,-3 2-5,3-2 2</inkml:trace>
</inkml:ink>
</file>

<file path=ppt/ink/ink1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092"/>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 27 67,'0'0'34,"-2"-12"-3,2 12-15,0-11-2,0 11-1,0-5-2,0 5 0,0 0-3,0 0-1,0 0-2,3 11-1,-2 1-1,1 3 0,3 2-1,-4 6 0,4-1-1,3 3 0,-5 3 0,4-2 0,1-2 0,1 4 0,-4-8 0,5-7-1,-5-2 1,5 0 0,-3-8 0,2-3-1,2-1 1,-3-12 0,4 0-1,2-7 2,1-3-1,0-1 0,4-5-2,-4-2 2,1 3-1,-1 2 1,0 2-1,-3 6-1,-1 6 0,-5 1-2,3 5-1,-9 6-8,0 0-24,0 0-4,0 0-1,0 0-3,0 0-3</inkml:trace>
</inkml:ink>
</file>

<file path=ppt/ink/ink18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093"/>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80 16 105,'0'0'38,"1"-8"-4,-1 8-20,6-7-3,-6 7-3,0 0-1,1 4-2,-1 3 0,0 5-1,-4 3-1,1 2-1,-6 6-1,4-1 0,-6 3 1,-3-2-2,3 0-1,3-5-1,-3-1-8,1-8-26,7-1-2,3-8-4,0-5-3,4-10-3</inkml:trace>
</inkml:ink>
</file>

<file path=ppt/ink/ink19.xml><?xml version="1.0" encoding="utf-8"?>
<inkml:ink xmlns:inkml="http://www.w3.org/2003/InkML">
  <inkml:definitions>
    <inkml:context xml:id="ctx0">
      <inkml:inkSource xml:id="inkSrc0">
        <inkml:traceFormat>
          <inkml:channel name="X" type="integer" max="2938" units="cm"/>
          <inkml:channel name="Y" type="integer" max="1653" units="cm"/>
        </inkml:traceFormat>
        <inkml:channelProperties>
          <inkml:channelProperty channel="X" name="resolution" value="100" units="1/cm"/>
          <inkml:channelProperty channel="Y" name="resolution" value="100" units="1/cm"/>
        </inkml:channelProperties>
      </inkml:inkSource>
      <inkml:timestamp xml:id="ts0" timeString="2016-04-13T12:43:25.052"/>
    </inkml:context>
    <inkml:brush xml:id="br0">
      <inkml:brushProperty name="width" value="0.00441" units="cm"/>
      <inkml:brushProperty name="height" value="0.00882" units="cm"/>
      <inkml:brushProperty name="color" value="#F14124"/>
      <inkml:brushProperty name="tip" value="rectangle"/>
      <inkml:brushProperty name="rasterOp" value="maskPen"/>
      <inkml:brushProperty name="fitToCurve" value="1"/>
    </inkml:brush>
  </inkml:definitions>
  <inkml:trace contextRef="#ctx0" brushRef="#br0">0 0,'0'0,"0"0</inkml:trace>
</inkml:ink>
</file>

<file path=ppt/ink/ink19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094"/>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 12 85,'0'0'36,"0"0"-3,2 5-17,-2-5-4,5 18-1,-3-8-3,0 7-1,0-4-1,7 10-2,-6-1 1,2 3-2,1 2-1,-3 0 0,1-3-1,2 3 0,-4-8 1,-1-2-2,2 0 1,-2-8 0,-1-9 1,7 7-2,-4-13 2,3-4-1,2-2 0,-3-6 1,7-6-2,0 2 2,3-3-2,0-2 2,2 5-3,4-3 1,-5 6-1,2 3 1,-3 4 0,-3-1-4,0 3-3,-9-3-24,5 5-8,-8-2-2,0 0-3,0-7-5</inkml:trace>
</inkml:ink>
</file>

<file path=ppt/ink/ink19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09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26 68 24,'0'0'30,"0"0"-7,0 0-6,0 0 0,0 0-4,0 0-1,0 0-2,0 5-3,0-5 0,0 16-2,0-16 2,0 23-2,-4-10-1,4 6-2,0-1 1,-2 8-1,-1-2 1,3 5-2,-2 2 0,0 0 1,0-1-2,0-2 1,-2 1-1,-1-8 1,3 1-1,2-2 0,0-8 1,0-12-1,0 16 0,0-16 1,0 0 0,0 0 0,0 0-1,0 0 1,9 4 0,-9-4 0,6-10 0,1-1 0,1 1-1,-2-9 1,7 0-1,-2-4 1,1-1-2,-1 4 2,2-2-1,-3 10 0,1-3-1,-11 15 1,15-6 0,-15 6 1,12 15-2,-5 2 1,-5 7 0,6-1 0,-3-1 0,-1-1 0,2-4 1,1-3 0,-1-2 0,-6-12 0,15 3 0,-15-3 1,15-4 0,-5-6-1,-1-3 0,1-1 1,1-7-2,1 0 2,-1-9-2,4-2 0,0-5 0,2 1 1,0-10-1,0 5 0,2 3 0,0 5-1,-7 3 2,3 8-2,-6 7 0,-1 2-2,-8 13-4,0 0-21,0 0-9,2 12-4,-6 2-2,-11 0-4</inkml:trace>
</inkml:ink>
</file>

<file path=ppt/ink/ink19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09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37 1 36,'0'0'34,"-15"-3"0,15 3-16,0 0-3,-11 0-3,11 0-5,-6 10-2,6 0-1,-2 3-1,2 2 0,-2 4-1,2 4-1,0-1 1,4 1-1,4 1 0,1-2 0,2-6 0,1-4 1,3-5-1,2-4 0,-2-3 0,4-3 0,-1-11 1,1-2-1,-4-1 2,-5-4-1,1-2 0,-7 0 0,-4-3 0,0 9 0,-8-2 1,-3 5-1,-4 4 0,2 4 0,-4 4-1,0 4 0,0 6-1,4 2 1,-2 6-3,3-5-1,5 3-3,-1-7-6,1 4-25,7-11 0,0 0-6,-2-8-1</inkml:trace>
</inkml:ink>
</file>

<file path=ppt/ink/ink19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09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168 0 28,'0'0'35,"0"0"-7,0 0-10,0 0-3,0 0-1,0 0-4,-4 14-3,0-1-2,0 2-1,-1 0 0,-1 6 1,-1 0-1,1 4-1,-3-1 1,3 10-2,-1-1 1,-1 4 0,-1 3-1,1 1-1,-2 3 0,4 0 0,-5-3 0,4 1-1,1-6 1,-3-1 0,3-3 0,4 0 0,-3-5 0,3 0 0,0-6 0,-2 3 0,2-4-1,0-3 1,-1 0 0,3-4-1,0 0 0,-2-6 0,2-7 1,-2 14-1,2-14 0,0 0-1,-2 10-2,2-10-5,0 0-29,0 0 0,0 0-3,-2-11-5</inkml:trace>
</inkml:ink>
</file>

<file path=ppt/ink/ink19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098"/>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41 44 49,'0'0'31,"-4"-1"0,4 1-16,-10 6-3,7 3-2,-5 1-3,8 6 0,-6 4-2,6 2 0,-5 4-1,5 4 0,-4-4-1,4 3 0,0-6-1,0-1 1,-2-7-1,2-2-1,0-13 1,2 12-1,-2-12 1,6-7 0,3-5-1,-3 0 1,1-4-1,1-4 0,3-3 0,-1 7-1,-3-6 1,-1 8-1,-6 14 0,11-13 0,-11 13 1,6 7-1,-4 13 0,0 3 0,1 0-1,-1-1 2,4 1-1,0-8 0,1 1 0,1-7 2,5-9-1,-2-3 1,4-10 0,2-3 1,-2-6-1,2-8 0,-3 0 0,1-4-1,-4-1 0,2 4-1,-1 0 1,-5 2-1,-3 8-1,0 6-2,-4 15-3,2-15-10,-2 15-20,0 15 1,-2 5-5,-4 6-4,4 6 3</inkml:trace>
</inkml:ink>
</file>

<file path=ppt/ink/ink19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09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22 169 46,'-6'4'32,"6"-4"-2,0 0-12,-6 8-7,6-8-2,-5 12-2,5 1-2,0-13 0,0 21-2,0-12 1,5 4-1,-1-4 0,4 3 0,-8-12 0,17 13 0,-6-12 0,0-1 1,1-1-2,1-7 1,-2-6-1,2 0 0,-1-6 0,1 0 0,-4-8-1,1-1 1,-3-1 0,-5 4 0,-2 0 1,-2-1-1,-7 6 1,-4 8-1,-4 6 0,-2 7 0,2 9-1,-4 6-1,0 7 1,6 3-2,0 8-4,6-17-16,5 9-16,4-11-1,9-10-2,3-5-5</inkml:trace>
</inkml:ink>
</file>

<file path=ppt/ink/ink19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100"/>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24 73 33,'0'-13'32,"0"13"0,0-10-14,0 10 0,0-11-3,0 11-4,-2-12-3,2 12 0,0 0-3,-7-10-1,7 10 0,0 0 0,0 0-1,0 0 0,0 0 0,0 0-2,0 0 1,0 0-1,0 0 0,-6 6-1,6 6 0,-2 0 1,2 7-1,-5 1 1,5 5-1,-2 1 1,2-2-1,0-4 1,0 2 0,0-7-1,0-2 0,0-13 1,0 13-1,0-13 0,0 0 1,0 0-1,13-13 1,-9 0 0,3 2 0,-1-9 0,3 6-1,-3-5 1,2 5-1,-1 3-1,-7 11 1,8-8 0,-8 8 0,11 18-1,-9-1 1,2 3 0,5 1 0,-3-2 1,2-1 0,1-5 0,4-6 1,1-7 0,1-2 0,-4-13 1,2-2-1,-1-6 1,1 1-2,-5-8 0,1 3 0,-3-1 0,-1 0-1,-3 7-1,0 2 0,0 5-4,-2 3-3,0 11-17,0 0-12,4 8-2,-4 7-2,0 8-3</inkml:trace>
</inkml:ink>
</file>

<file path=ppt/ink/ink19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101"/>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14 9 85,'5'-13'34,"-5"13"-2,0 0-18,0 0-3,0 0-2,0 5-1,0 10-3,-2 1-1,2 8-1,-6 0-1,4 3 0,0-1-1,-3-3 0,5-2-1,-2-4 1,2-5-2,0-12 0,0 0-2,0 0-2,2-4-5,-2-17-8,5 4-15,-5-8-1,0 0-3,0 0-2,0 5 9</inkml:trace>
</inkml:ink>
</file>

<file path=ppt/ink/ink19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102"/>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27 29 19,'-21'-4'33,"15"-6"1,6 10 0,0 0-6,0 0-9,0 0-5,8 0-4,-8 0-3,23-6-1,-10 6-1,6-4-1,-2 3-2,0-2-1,-2 3-1,-3 0-2,-1 4-3,-11-4-13,8 17-17,-8-1-1,-6 2-1,-2 1-5,-3 6 2</inkml:trace>
</inkml:ink>
</file>

<file path=ppt/ink/ink19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103"/>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 34 97,'0'0'36,"0"0"-2,0 0-19,8 0-3,-8 0-4,24-9-2,-9 4-1,4 1-2,1-3-3,-5 1-3,6 6-24,-6-3-8,0 3-2,-4 0-3,0 0-3</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12:55:35.480"/>
    </inkml:context>
    <inkml:brush xml:id="br0">
      <inkml:brushProperty name="width" value="0.00441" units="cm"/>
      <inkml:brushProperty name="height" value="0.00882" units="cm"/>
      <inkml:brushProperty name="color" value="#EA157A"/>
      <inkml:brushProperty name="tip" value="rectangle"/>
      <inkml:brushProperty name="rasterOp" value="maskPen"/>
      <inkml:brushProperty name="fitToCurve" value="1"/>
    </inkml:brush>
  </inkml:definitions>
  <inkml:trace contextRef="#ctx0" brushRef="#br0">11 382 20,'0'0'30,"-11"6"-6,11-6-2,0 0 0,0 0-6,0 0-4,0 0-2,0 0-3,0 0-1,0 0-1,0 0-1,0 0-1,0 0 0,0 0-1,0 0 1,0 0 0,6 0-1,2-3 1,2-3-1,1 1 1,1-2-2,4-2 1,1-3 0,2 2-1,-2-2 1,6 3-1,-4-7 0,0 6-1,2-4 1,0 2-1,-3 0 2,0 2-2,-3-2 1,1 2 0,1-1-1,-2 0 1,1 4-1,0-5 1,-2 3-1,-2-1 1,2-1-1,-1 2 0,1 2 0,0-6 0,-2 5 2,-1-2-2,0-2 0,3 4 0,-5-2 0,2 2 1,0-1-1,2 0 0,-5 0 1,3 3-1,-7 0 0,-4 6 1,13-10-1,-13 10 0,9-6 0,-9 6 0,0 0 0,5-8 0,-5 8-1,0 0 0,0 0-3,-14 0-11,14 0-5,-16 0-11,7 1-24,1-1-25</inkml:trace>
</inkml:ink>
</file>

<file path=ppt/ink/ink20.xml><?xml version="1.0" encoding="utf-8"?>
<inkml:ink xmlns:inkml="http://www.w3.org/2003/InkML">
  <inkml:definitions>
    <inkml:context xml:id="ctx0">
      <inkml:inkSource xml:id="inkSrc0">
        <inkml:traceFormat>
          <inkml:channel name="X" type="integer" max="2938" units="cm"/>
          <inkml:channel name="Y" type="integer" max="1653" units="cm"/>
        </inkml:traceFormat>
        <inkml:channelProperties>
          <inkml:channelProperty channel="X" name="resolution" value="100" units="1/cm"/>
          <inkml:channelProperty channel="Y" name="resolution" value="100" units="1/cm"/>
        </inkml:channelProperties>
      </inkml:inkSource>
      <inkml:timestamp xml:id="ts0" timeString="2016-04-12T23:05:22.948"/>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0-1,'0'0,"0"0,0 0,106 7</inkml:trace>
</inkml:ink>
</file>

<file path=ppt/ink/ink20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104"/>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13 164 52,'0'0'32,"0"-4"-8,0 4-6,0 0-1,0 0-6,0 0-2,0 0-1,-9 0-4,9 0 0,-4 5-2,4-5 0,0 18 0,0-4 0,2-3 0,5 3 1,1 0-1,9 1 1,-2-1 0,4-7 0,2-6 1,0-1-1,2-2 1,0-10-1,1-5-1,-3-7 1,-2-8-1,0 3-1,-7-3 1,-5 0-2,-5-1 1,-2 8 0,-15 4 0,-6 10-1,-4 9 1,-9 2-1,2 10 0,-2 8 1,1 9-1,3-3-1,11 5-3,4-11-3,15 4-22,0-10-8,11-8-2,10-7-3,11-9-1</inkml:trace>
</inkml:ink>
</file>

<file path=ppt/ink/ink20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10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10 55 52,'0'-14'33,"0"14"2,-2-21-9,2 21-11,-4-15-1,4 15-5,0 0-1,0 0-1,-2 5-2,2 14-1,-3 3-2,3 10 1,0 0-1,0 5 0,0 0-1,0-2 1,3-6 0,5-2-2,-6-7 1,7-8 1,1-5-2,3-7 1,-3 0 0,5-11-1,0-1 1,-2-9-1,2 3 0,-3-3 1,-1 3-1,-5 5 1,-6 13-1,13-14 0,-13 14 0,8 9 1,-1 8-1,-3 0 1,0 1-1,3-1 1,3-6 0,3-1 1,-3-7-1,5-3 1,2-15-1,2-3 1,-4-8-1,4-4 0,2-4 0,-8 0-1,6 2 0,-8 0-1,-5 8 0,0 2-4,-4 9-2,-2-2-20,0 15-12,0 0 0,-10 10-3,3 3-3</inkml:trace>
</inkml:ink>
</file>

<file path=ppt/ink/ink20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10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63 22 102,'0'0'34,"0"0"-3,0 0-19,0 0-3,0 0 0,0 0-3,0 10-1,0 6 0,0 2-1,0 6-2,-5 2 0,5 1 0,-2-1-1,-2-1 0,2-5-1,-3-3-2,5-9-2,0-8 0,0 0-3,-4-8-2,4-5-4,0-10-2,0 2-1,-4-10 1,4 9 5,0-7 3,-2 5 5,-5 2 4,1 5 5,4 7 3,-7-4 3,9 14-2,-11-7 1,11 7-4,0 0 0,0 0-2,13 0-2,-2 3 0,2 0-1,2-2 0,2 1-1,0-1 0,1 0-2,-5 4-1,2 3-2,-15-8-5,21 15-23,-21-3-5,0 8-1,-6 1-3,-3 2-2</inkml:trace>
</inkml:ink>
</file>

<file path=ppt/ink/ink20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10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36 103,'0'0'34,"0"0"0,0 0-24,0 0-3,0 0 1,9 0-3,8-3-1,2 0-1,5-3 1,3 0-3,1 0-3,9 6-13,-3-5-20,-4 5-1,-3 0-3,-1-4-3,-5 1-1</inkml:trace>
</inkml:ink>
</file>

<file path=ppt/ink/ink20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108"/>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209 0 60,'0'0'32,"0"0"-10,0 0-4,0 0-4,-10 2-5,10-2-1,-13 9-3,13-9 2,-17 13-2,11-4-1,-5-1-1,3 5 1,-1-3-2,-1 3 1,-3 1-1,4 5 0,-5 1 0,3 2 0,0 2 0,-3 1-1,5-1 1,-2 4 0,3-1-1,-1 0 0,3 1 1,2 1-1,-2 0 1,6-1 0,0 2-1,0-1 1,0 1 0,4-1-1,0-2 1,0 2-1,0-4-1,3 2 1,-3 2 0,2-6-1,-1 7 0,1-3 1,-2-3-1,1-1 0,5 3-4,-4-12-10,3 3-21,2-8-1,1-9-4,3-4-4,0-7-2</inkml:trace>
</inkml:ink>
</file>

<file path=ppt/ink/ink20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10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11 25,'0'0'29,"0"0"1,0 0-7,0-12-5,0 12-2,0 0-4,0 0-2,0 0-2,0 0-2,0 0 0,0 0-2,5 6 1,-5-6-1,17 15-2,-5-6 1,-3 0-1,6 6 0,-1-3-1,3 6 2,-5 2-2,3 0 0,-2 5 0,-1 3 0,1 1 0,-2 3 0,-3 1 0,-2-3 0,1 2 0,-5-1 0,-2 0 0,0 1-1,0-2 1,-2 3-1,-5-2 1,-5 4-1,5 7 0,-5-3 0,3 2 1,-1 1-1,-1-3 0,2 2 1,-3-5-1,6 0 1,-2-8 0,-1-7-1,5-1 0,-2-8 0,2-1-1,4-11-2,-7 16-7,7-16-25,0 0-2,-10 5-2,10-5-4,-4-6-2</inkml:trace>
</inkml:ink>
</file>

<file path=ppt/ink/ink20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110"/>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49 0 64,'-1'8'33,"1"-8"-2,0 0-16,0 0-3,0 0-2,0 0-2,0 0-3,0 0-1,-8 9-2,8-9 1,0 16-1,-2-1 2,-1 6-2,1 6 0,0 6 1,-1 7-1,1 6 0,-4 3 0,2 4-1,0-4 0,1-5 0,1-6-1,-4-4 1,6-8-1,0-6 1,0-10 1,0-10-1,10 0 1,-3-9 0,3-10 0,2-1 0,1-9 0,4-1-1,0-4-1,2 3 1,3 2-1,-3-1 1,0 9-1,-1 3 0,-5 9 0,4 3-1,-1 9 0,-9 8 1,4 7 0,-2 4-1,-1 0 0,-1 2 2,-3-2-1,5-2 0,-3-6 1,-6-14-1,15 4 1,-5-6 0,4-10 0,-1-10 1,4-6-1,-1-3 0,1-7 1,3 1-2,-3-5 1,-2 2-1,-6 3 0,7 5 0,-6 5 0,-3 5 0,-1 5-1,-6 5 1,8 3-2,-8 9-3,0 0-14,0 0-18,0 5-2,0-5-2,-12 7-5,12-7 1</inkml:trace>
</inkml:ink>
</file>

<file path=ppt/ink/ink20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111"/>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120 6 31,'0'0'31,"0"0"-1,0-10-12,0 10-4,0 0-3,0 0-1,0 0-1,0 0-2,0 0 0,0 0-1,0 0-1,0 12-2,-5-4 2,-1 5-3,-2 0 2,-3 6-2,2 2 1,-3 3-1,2 0 1,-2 6 0,-1-3-2,6 1 1,-1-3-1,0 2 0,3-4-1,3-3 1,0-7-1,0-2 0,2-1 1,0-10-1,0 0 0,0 0-1,0 0-2,0 0-2,0 0-16,0 0-14,6-16-2,-6 1-3,5-4-3</inkml:trace>
</inkml:ink>
</file>

<file path=ppt/ink/ink20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112"/>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10 28 79,'0'0'34,"0"0"0,0 0-22,-10-12-1,10 12-3,8-2-2,1 0-3,3 0-1,7-1 1,0 3-1,3-2-1,3 0 0,0 1 0,-3-1 0,-3 2 0,-2-1-1,-5 1 1,-12 0-2,13 0 0,-13 0-3,0 0-5,0 0-20,0 5-5,0-5-3,-11 15-3,1-5 2</inkml:trace>
</inkml:ink>
</file>

<file path=ppt/ink/ink20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113"/>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-3 33 53,'0'12'36,"0"-12"-1,0 0-11,0 0-7,0 0-2,0 0-7,0 0-1,0 0-3,11 5 0,-11-5-2,19 0 1,-8 0-1,4 0-1,4 0 0,-2 0 0,2 0 1,-2-5-2,4 2-1,-2-2-3,0 5-12,-2-7-21,-2-2 0,-3-3-3,-1 3-3</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2T23:05:24.144"/>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55 17 24,'0'0'29,"0"-10"-4,0 10-6,0 0-3,0 0-3,0 0-3,0 0 0,-10-6-2,10 6-1,0 0-1,0 0 0,0 0-2,-4 11-1,0-3 0,4 5-1,-1 3-1,-1 5 1,-5 5-1,5 2-1,0 2 2,-1 7-1,1-4-1,0 0 0,-5-3 0,4-2 0,1-4 0,0-6 1,0-6-1,2-3 0,0-9 1,0 0-1,0 0 2,0 0-1,2-9 0,2-2 1,5-3-1,-2-6 0,3 1 0,-1-6 0,5 1 0,2-1 0,2-1-1,-1 1 1,-3 2-1,8 0 1,-10 4 0,6 4-1,-2 1 0,-4 3 0,2 6-1,-5 1 1,1 4 0,-4 0 0,6 7 1,-5 2 0,6 6 0,-6 2-1,5 2 1,-7 8 1,6-5-1,-8 7-1,-1-3 0,-2 5 1,0-3-1,-2-3 1,-1-1 0,-4-1-1,2-8 0,1 0 1,-5-5-1,9-10-3,-3 14-4,3-14-27,0 0-3,0 0-1,-6-6-5,5-8-3</inkml:trace>
</inkml:ink>
</file>

<file path=ppt/ink/ink2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114"/>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91 11 28,'0'0'26,"0"0"-2,0-13-5,0 13-1,0 0-4,0 0-4,0 0-1,0 0-1,0 0-2,0 0 0,0 0 0,0 0-2,0 0-1,0 0 0,0 0-1,7 0 0,-7 0 1,0 0-1,10 2-1,-10-2 1,0 0 0,13 13-1,-13-13 1,8 12 0,-1 0-1,-3 0 1,2 2 0,-3 4-1,5 1 1,-4 5-1,0 0 0,-1 3 1,-1 2-1,2 3 1,-2 3-1,-2 2 2,0-2-2,0 2 1,-8 0 0,1-2 0,-3 0 0,1-2-1,-4-3 1,3-1-2,-5 0 1,0-2-1,3-5 1,-1 1-2,4-3 0,-3-5-2,3 4-2,-1-5-5,9 0-29,-9-5 0,4 0-3,-1-4-2,7-5-2</inkml:trace>
</inkml:ink>
</file>

<file path=ppt/ink/ink2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03.11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29 89 52,'-10'-13'28,"7"4"-3,3 9-1,-6-9-7,6 9-4,0 0-2,0 0-3,0 0-1,0 0-1,0 0-3,0 0 0,0 0-1,0 0-1,-6 7 0,6 0 0,0 6-1,0 4 1,-2 8 0,2 4-1,-1 2 2,1 4-1,0 1-1,0-1 1,0-1-1,1-7 1,3-2-1,2-9 1,0-3-1,-6-13 1,15 6 1,-6-7-1,3-8 0,3-7 1,-2-5-1,2-2 0,2-6 0,-2 2-1,1 1 0,-7 4 0,-1 2 0,-1 7-1,-7 13 1,8 0 0,-6 13 0,-2 4 0,0 4-1,0 0 2,0 1-2,0-4 1,-2-3 1,2-5-2,0-10 2,0 0 0,11 0 0,-3-9 0,1-5 0,1-2 1,5-5-1,0-4 1,2-1-2,4-7 1,0 1 0,0-1-1,-2 4 0,-1 1 0,0 6 1,-7 4-2,0 4 0,-5 6-4,-6 8-16,9-7-18,-9 7 0,0-9-3,0 9-5</inkml:trace>
</inkml:ink>
</file>

<file path=ppt/ink/ink212.xml><?xml version="1.0" encoding="utf-8"?>
<inkml:ink xmlns:inkml="http://www.w3.org/2003/InkML">
  <inkml:definitions>
    <inkml:context xml:id="ctx0">
      <inkml:inkSource xml:id="inkSrc0">
        <inkml:traceFormat>
          <inkml:channel name="X" type="integer" max="2938" units="cm"/>
          <inkml:channel name="Y" type="integer" max="1653" units="cm"/>
        </inkml:traceFormat>
        <inkml:channelProperties>
          <inkml:channelProperty channel="X" name="resolution" value="100" units="1/cm"/>
          <inkml:channelProperty channel="Y" name="resolution" value="100" units="1/cm"/>
        </inkml:channelProperties>
      </inkml:inkSource>
      <inkml:timestamp xml:id="ts0" timeString="2016-04-13T00:21:45.34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0,'0'0,"0"0,0 0,0 0</inkml:trace>
</inkml:ink>
</file>

<file path=ppt/ink/ink213.xml><?xml version="1.0" encoding="utf-8"?>
<inkml:ink xmlns:inkml="http://www.w3.org/2003/InkML">
  <inkml:definitions>
    <inkml:context xml:id="ctx0">
      <inkml:inkSource xml:id="inkSrc0">
        <inkml:traceFormat>
          <inkml:channel name="X" type="integer" max="2938" units="cm"/>
          <inkml:channel name="Y" type="integer" max="1653" units="cm"/>
        </inkml:traceFormat>
        <inkml:channelProperties>
          <inkml:channelProperty channel="X" name="resolution" value="100" units="1/cm"/>
          <inkml:channelProperty channel="Y" name="resolution" value="100" units="1/cm"/>
        </inkml:channelProperties>
      </inkml:inkSource>
      <inkml:timestamp xml:id="ts0" timeString="2016-04-13T00:22:35.798"/>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0,'0'0,"0"0</inkml:trace>
</inkml:ink>
</file>

<file path=ppt/ink/ink214.xml><?xml version="1.0" encoding="utf-8"?>
<inkml:ink xmlns:inkml="http://www.w3.org/2003/InkML">
  <inkml:definitions>
    <inkml:context xml:id="ctx0">
      <inkml:inkSource xml:id="inkSrc0">
        <inkml:traceFormat>
          <inkml:channel name="X" type="integer" max="2938" units="cm"/>
          <inkml:channel name="Y" type="integer" max="1653" units="cm"/>
        </inkml:traceFormat>
        <inkml:channelProperties>
          <inkml:channelProperty channel="X" name="resolution" value="100" units="1/cm"/>
          <inkml:channelProperty channel="Y" name="resolution" value="100" units="1/cm"/>
        </inkml:channelProperties>
      </inkml:inkSource>
      <inkml:timestamp xml:id="ts0" timeString="2016-04-13T00:22:46.602"/>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0,'0'0,"0"0,0 0,0 0</inkml:trace>
</inkml:ink>
</file>

<file path=ppt/ink/ink215.xml><?xml version="1.0" encoding="utf-8"?>
<inkml:ink xmlns:inkml="http://www.w3.org/2003/InkML">
  <inkml:definitions>
    <inkml:context xml:id="ctx0">
      <inkml:inkSource xml:id="inkSrc0">
        <inkml:traceFormat>
          <inkml:channel name="X" type="integer" max="2938" units="cm"/>
          <inkml:channel name="Y" type="integer" max="1653" units="cm"/>
        </inkml:traceFormat>
        <inkml:channelProperties>
          <inkml:channelProperty channel="X" name="resolution" value="100" units="1/cm"/>
          <inkml:channelProperty channel="Y" name="resolution" value="100" units="1/cm"/>
        </inkml:channelProperties>
      </inkml:inkSource>
      <inkml:timestamp xml:id="ts0" timeString="2016-04-13T00:30:29.448"/>
    </inkml:context>
    <inkml:brush xml:id="br0">
      <inkml:brushProperty name="width" value="0.00441" units="cm"/>
      <inkml:brushProperty name="height" value="0.00882" units="cm"/>
      <inkml:brushProperty name="color" value="#212745"/>
      <inkml:brushProperty name="tip" value="rectangle"/>
      <inkml:brushProperty name="rasterOp" value="maskPen"/>
      <inkml:brushProperty name="fitToCurve" value="1"/>
    </inkml:brush>
  </inkml:definitions>
  <inkml:trace contextRef="#ctx0" brushRef="#br0">13 0,'0'0,"0"0,-14 72,14-50,0-15,0 0</inkml:trace>
</inkml:ink>
</file>

<file path=ppt/ink/ink2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7:29.052"/>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192 16 38,'0'0'32,"0"0"-11,0 0-3,-6-3-4,6 3-3,0 0-2,-10-5-3,10 5-1,-7 0 0,7 0 0,-8 0-1,8 0 0,-12 1-1,6 2-1,-2-1 1,1 2 0,-1 1-1,-1-2 0,0 3-1,1 2 2,-3-1-1,3 0-1,0 3 1,-2 0 0,3 1-1,-4 1 1,5 1-1,-1 0 1,1 3-1,-1 1 0,2-2 0,2 1 0,-1 2 0,3 1 0,1-2 1,0 0-2,5 1 1,2-1 1,1 1-1,1-4 0,3 2-1,1-3 1,0-2 0,2-1 0,-1-2 0,1-1 0,2-1 0,2-1 0,-3-2 0,3 0 0,1-3 0,1 2 0,2-2 0,2 0-1,-4-2 0,3-1 1,-3-3 0,1-1-1,-3 0 1,-3-2 0,2-4-1,-4-1 1,-2 0 0,-3-4 0,2-1 0,-7-2 0,2-1-1,-2-2 1,-4 1-1,0-1 0,-2 0 0,-5 0 0,3 2 0,-8-1 0,3 2 0,-3 1-1,-1 3 2,-2 6-2,-3-1 1,-1 6-1,-3 3 1,-3 3 0,-2 2 0,2 4 0,-4 5-1,1 0 1,1 6 0,4-3 0,1 3 0,0 1-1,5 1-2,1 2-1,4 4-8,-3-5-25,3 2-2,6-3-4,0 0 0,4-4-4</inkml:trace>
</inkml:ink>
</file>

<file path=ppt/ink/ink2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7:30.13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678-1 67,'0'0'37,"3"-8"-4,-3 8-16,0 0-7,0 0 0,-7 5-5,7-5-2,-12 12 0,3-1-2,-2-1 1,-2 6 1,-7 2-1,3 4-1,-6 0 0,-3 7 1,-4 1-1,-3 2 0,0 1 0,4 2 0,-6-3 0,5 0 1,-2 0 0,2-3-1,2-2 1,3-3-1,1 0 0,0-2-1,-2 0 1,4-1-1,2-2 1,-1-1-2,2 0 1,5-3 0,-2 0 0,3-2 1,1-3-2,1-1 1,6-3 0,5-6 0,-11 11 1,11-11-1,0 0 0,0 0 1,0 0-1,0-6 1,0-1 0,4-4-1,3-4 1,-3-2 0,1-4-1,3-1 0,-1 1 1,-1 1-1,-2 3 0,3 3 0,-4 5-1,-3 9 0,0 0 1,0 0 0,0 8 0,-7 4-1,0 3 2,2 1-1,-2 2 0,6-1 0,-2 1 0,3-4 0,3 0 1,1-3-1,7-3 0,1-1 0,2-3 1,1 0-1,2-3 1,2-1-1,-1 0-1,6-5-1,3 3-6,-2-8-21,5 4-8,0-6-4,8-3-2,4-1-2</inkml:trace>
</inkml:ink>
</file>

<file path=ppt/ink/ink2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7:31.241"/>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0-1 74,'0'0'36,"0"0"-1,0-6-20,0 6-4,0 0-4,4 3-1,-4-3-3,8 13 2,-1-2-2,5-2-1,-3 4 1,8 4 0,-2-1-1,2 3 1,2-1-1,4 1 1,-2-1-1,3 3 1,1-1-1,1-2 0,2 1 0,0 0 0,-1-2-1,-1 0 0,1 0-1,-5-2 1,3-2 0,-6 1-1,-2-3 1,2 1-1,-6-3 1,0 1 0,1-3-1,-2 3 1,-3-3-1,-1 1 1,1-1-1,-2-3 0,-7-4 1,9 8-1,-9-8 0,5 5 1,-5-5 0,0 0 0,0 0 0,0 0 0,0 0 0,3-6 0,-4-1 0,-5-1-1,1-3 0,-4-4-1,-1 0 0,1 1 1,0 1-1,0 0 1,1 3 0,4 2-1,4 8 1,-6-6-1,6 6 0,0 0 0,0 3 0,0-3 0,10 12 1,-2-3-1,0-2 1,0 4 0,-1-2 1,1 0-1,-1-1 1,0 2 0,-2-1 0,-4-2 0,-1 2 0,0 0 0,-1-1 0,-6 1-1,-1 1 0,-4-2-1,-1 2 0,-5 0-2,0-1-2,-2-3-10,0 1-23,-1-1-2,1-3-3,2-3-3,2 0 0</inkml:trace>
</inkml:ink>
</file>

<file path=ppt/ink/ink2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7:32.22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434 100 88,'0'0'36,"3"-11"-2,-3 11-24,0-13-2,0 13-2,-6-13-2,0 5 1,-3 0-2,-3 0 0,-6-1 0,1 2-1,-4-2 1,-2 2-1,-3 3 0,1 2-1,-3 2 0,2 1 1,0 3-2,4 3 1,1 4-1,-3 2 1,7 0 0,-6 4 0,7 0-1,0-1 0,3 4 1,0 0-1,4 2 1,2 0-1,-1-2 0,5 2 0,2 0 1,1-1 0,5 0 0,6-3 0,3-2 0,9 0 1,0 0-1,7-6 0,2-1 0,6-2 0,3-5 0,-1-2 1,0-2-1,-6-5 1,2-3-2,-8-4 2,-3-2-2,-9-4 1,-3-3-1,-9-5 1,-4-2-1,-4-2-1,-9-2 1,-3 3 0,-8 1 0,-2 7-1,-4 6 0,0 5-1,-1 8-3,4 4-4,8 6-21,3 0-11,6 4-1,10-10-4,14 9-3</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2T23:10:36.972"/>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50 28 24,'0'0'34,"0"-11"0,0 11-11,0 0-5,0 0-2,0 0-6,0 0-2,-6 11-1,6 5-3,-5 3-1,-2 5-2,4 2 0,-1 5 0,-3 0-1,0-1 0,3-1 0,3-5 1,-1-4-1,-2-6 0,4-14 1,0 12 0,0-12 1,4-7 0,-1-7 0,8-6 0,-2-3 0,7-6-1,-4-3 0,9-2 0,-3 2-1,3 0 0,-1 7 1,-3 2-1,3 5-1,-3 7 2,-1 7-1,-3 4 0,-3 6 0,4 7 0,-8 7 0,4 3 0,-6-1 1,-1 2-1,-1-1 1,0-4-1,-2-5 1,0-3-1,0-11 0,3 10 0,-3-10 0,0 0 1,13-9-1,-3-1 1,-1-1-1,5-8 1,2 1-1,2 0 1,-1-5-1,1 8 0,-2-1 0,-2 6 0,-2 3 0,3 6 0,-3 2 0,-5 9 0,2 4 1,-2 6-1,-2 4 1,4 0-1,-6 5 2,-1-2-2,0-2 1,-2-1-2,0-2-2,0-7-7,2 4-28,-2-9 0,-2-2-2,2-8-6</inkml:trace>
</inkml:ink>
</file>

<file path=ppt/ink/ink2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7:33.28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331 57 58,'0'0'34,"7"0"0,-7 0-12,3-8-7,-3 8-4,0-8-3,0 8-2,-3-10-1,3 10-2,-16-9 0,5 4-1,0 0-1,-4 0 0,-1 2 0,-4 1 0,1 1 0,-2 1 0,0 2 0,-2 4 0,-2 1 0,3 3 1,-2 1 0,3 5-1,-2 2-1,5 4 2,4 3-2,4 2 1,3 3-1,5-1 0,2 4 0,3-2 1,5-3-2,4-2 2,3-5-1,1-2 2,4-3-1,5-4 1,-1-5-1,5-4 1,0-3-1,0 0 1,3-9-1,1 0 0,-5-3 0,0-2 0,-6-7 0,1-2 0,-8-6 0,-5-4 0,-5-3-1,-5-1 0,-7-1 1,-6 2-1,-7 3 1,-2 8-1,-3 4 0,-2 8-1,-1 7 1,1 5-1,3 4-2,0 5-3,4 8-12,-1 0-20,5 2-2,-3-2-4,7 2-2</inkml:trace>
</inkml:ink>
</file>

<file path=ppt/ink/ink2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7:34.808"/>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618 43 9,'10'-9'14,"-10"9"-1,4-7-2,-4 7 2,8-7-2,-8 7-1,5-10 1,-5 10 0,8-6 1,-8 6 1,0 0-2,7-4-1,-7 4-1,0 0-1,0 0-1,0 0-3,0 0-1,-4 0 0,4 0-1,-12 9 0,8 2 0,-6 1 0,-2 2 0,0 7-1,-4 2 1,1 3-1,-5 3 0,-1 3 0,-3 0-1,2 2 1,-6-3 0,2 3 0,-5-2 0,6-3-1,-1 2 1,2-3 0,-1 2 0,2-1-1,3-1 1,-1 1 0,4 0-1,0 0 1,-5-2-1,6-1 1,1 0-1,-3-3 1,1 0-1,1-5 0,2 0 0,2-4 0,2-4 1,3-2-1,-1-2 1,8-6-1,-6 2 2,6-2-2,0-3 1,0-6 0,0-3 0,4-2-1,0-8 1,2-1-1,-3-7 1,5-4-1,-4 1 0,0-3 0,2 5 1,-4 5-1,-2 6 0,0 5-1,0 15 0,-5 0 1,-3 14 0,-3 8-1,2 5 0,0 7 1,-3 0 0,1 4 0,5-3 0,-2 0 0,5-6-1,3-3 2,0-6-1,3-4 0,5-5 1,0-3 0,5-7 1,2-1 0,6-2-1,-4-7 0,5 0 1,-2-2-1,3 1-1,-7-2-2,1 6-4,-6-3-10,-1 2-23,-10 7-1,11-7-2,-11 7-5</inkml:trace>
</inkml:ink>
</file>

<file path=ppt/ink/ink2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7:35.52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283 139 112,'0'0'40,"4"-13"-3,-2 6-28,-2-1-3,0 8-1,-3-12-2,-2 7-1,-7-2 0,-2 4-2,-4 0 1,-3 0-1,1 3 0,-3 0-1,-2 5 2,0 2-1,1 3 0,4 3 0,2 2 0,1 1 1,2 5-2,3 0 2,5 0-1,0 3 0,3 1 0,4 2 0,0-4 0,0 1 0,2-3 0,5 0 0,-3-3 0,6 0 0,-3-5 0,5 0-1,1-3 2,4-2-2,6 0 2,2-6-1,4-2 1,3 0 0,4-8 0,1-2 0,-3-7 0,3-1 0,-5-5 0,1-4 0,-6-5-1,-9-4 1,-3-2-1,-6-6 1,-9 3-1,-7 1 2,-8 1-3,-5 5 2,-15 9 0,2 7-1,-8 9 0,-4 8 0,4 4 0,5 7-2,2 5 0,6 0-3,12 7-8,6-7-25,10-3-3,11-6-3,13-5-4</inkml:trace>
</inkml:ink>
</file>

<file path=ppt/ink/ink2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7:36.873"/>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0 34,'0'0'36,"0"0"-7,0 0-6,0 0-5,0 0-5,0 0-4,0 0-3,0 5-1,0-5-1,5 12 0,-1-1-1,6 1 1,-2 3 0,6 6 0,0 4-2,6 3 1,0 4-1,1 1 0,0 3-1,2 1 2,1 2-1,-1-3 0,-4 2 0,5-2 0,-6 2-1,4-1 1,-5-1-1,1-1-1,1-1 1,-3-1-1,-2-1 1,2-3 0,-1-1 0,1-6 0,-2-1 0,1-5 1,-2 1-1,0 0 0,1-1-1,-4-4 1,2 0-1,0-2 0,-1 0 1,-6-2-1,3-2 1,-8-6-1,6 5 0,-6-5 1,0 0 0,0 0 1,0-9-2,-1-1 1,-3-6-2,-5 0 2,0-6-2,-3-1 1,1-1-1,-3-2 0,0 2 0,1 1 1,1 6-1,3 3 1,4 4-1,5 10 0,0 0 1,0 0 0,5 7 0,5 6 0,4-1 0,2 4 0,2 0 1,1 1-1,-5-2 1,-1 1-1,-1 0 0,-4-3 0,-5 1 1,-3-1-1,-7 0 0,-5 1 0,-5-5 1,-3 0-1,-6-2 1,-2 0-2,0-2 1,-2-2 0,5 1-1,-1-1-1,7 0-3,4-3-3,7 5-12,8-5-19,0 0-2,0 0-1,11 0-4</inkml:trace>
</inkml:ink>
</file>

<file path=ppt/ink/ink2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7:37.42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134 61 112,'0'0'39,"-11"-4"-1,11 4-23,-14 2-7,3 5-3,1 3-2,-4 2-2,1 5 0,0 1-1,2 4 0,-1 1 0,2 5-1,3-2 1,0 3 0,6-2 0,1 2 0,3-2 1,6-2 0,4-2 0,2-4-1,1-1 1,8-5-1,-2-4 1,3-2 0,0-7 0,2-3 0,-1-3 0,0-6 0,-3-3 0,-3-1-1,-1-5 1,-2-4-1,-4-5 0,-4-3 0,-2-2 1,-6-6-1,-1 4 0,0-2 0,-6 2 0,-3 8 0,-6 3 1,-2 7-1,-4 5 1,-5 7-1,0 4 0,-2 3 0,4 4-1,2 3-4,-2-2-11,9 3-22,2-2-3,13-6-3,0 0-4</inkml:trace>
</inkml:ink>
</file>

<file path=ppt/ink/ink2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7:38.78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446 16 19,'0'0'30,"0"-7"2,0 7-10,0 0-3,-7-8-4,7 8-2,0 0-3,0 0-2,-6-1 0,6 1-2,-9 6 1,5 3-1,-4 2-1,1 4-1,-2 4 0,2 5-1,-4 4 1,0 9-1,0-1-2,0 6 0,1 0 0,-3 2-1,1 0 1,-3-1 1,2-1-1,-2-3 1,2-2-1,-2 1 0,2 0 1,-3 1-1,2-2 1,-1 2-1,2-2-1,-2-2 1,2 0 0,1-5-1,2-2 0,-1-3 0,-1-2 1,3 1-1,2-6 1,-2 0-1,4-3 1,-2-2-1,2-3 0,2-1 0,3-9 1,-5 10-1,5-10 1,0 0 0,0 0-1,0 0 0,0-6 1,0-2 0,0-2-2,0-8 1,-2-4 0,-2-2-1,3-1 0,-1 1 1,-4-1 0,1 5-1,2 4 0,-2 6 0,5 10 1,-7 5 0,3 7-1,2 7 2,0 1-1,0 5 0,2 0 1,2-3-1,5 0 1,0-4 0,2-4 0,4-8-1,2-4 0,3-2 1,2-6 0,1-6-1,4-4 0,-1-1 1,1-2-1,-1 1 0,0 2-1,-3 2-2,-6 2-3,-2-1-12,-5 9-20,-8 4-2,0 0-1,0 0-5,-9 7 0</inkml:trace>
</inkml:ink>
</file>

<file path=ppt/ink/ink2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7:39.313"/>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231 60 120,'-3'-12'38,"-3"3"0,-7-5-25,1 7-6,-3 4-2,1 2-2,-6 2-1,-1 7-1,1 4-1,-1 5 0,0 4 0,2 6 0,2 1 1,1 1-2,8 2 1,3 2 1,5-2-1,5-1 0,8-2 1,7-5-1,3-3 1,4-3-1,5-3 2,3-6-1,-1-7-1,-1-2 1,0-7 0,0-4 0,-3-5-1,-3-7 0,-3-4 0,-8-6 0,-4-3 1,-9-3-1,-3-2 1,-15 4-1,-3 0 0,-9 10 0,-2 3 1,-4 10-1,2 9-2,-2 4-3,9 8-14,2-1-18,9 2-3,6-5-1,7-2-5,13-6-1</inkml:trace>
</inkml:ink>
</file>

<file path=ppt/ink/ink2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7:40.381"/>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10 30 50,'-4'-9'31,"3"2"0,-4 0-19,5 7 1,0-8-2,0 8-2,0 0 0,3 4 1,0 3-2,4 6 1,1 3-3,5 5 0,5 6-1,4 4-1,4 6-1,2 5-1,4 3-1,-2 1 0,3 2 0,0 1 0,-2-2 1,1-3 0,-5-5 0,3 0 0,-5 1 0,1-1 0,1-2 0,-3-1-1,-1-6 0,1 0 0,-4-4 0,-1-4 0,-1-4 0,-3-5-1,-2-4 0,-5-2 1,0-1-1,-8-6 1,9 8-1,-9-8 1,0 0-1,0 0 1,0 0 0,0 0 1,0 0-1,1-11 0,-1 1-1,-5-7 1,0-4-1,0-5 0,-1-4 0,-2-1-1,0 5 0,3 0 1,0 5-1,1 4 0,0 8 0,4 9 0,0 0 0,0 7 0,0 9 1,4 2-1,1 4 1,3 6 0,-1-1 1,3 1 0,-4 0-1,-1-3 1,-1-3 0,-3-6 0,-1-2-1,0-4 1,-6-1 0,-2-4-1,-7-3 1,-5-1 0,-1-1-1,-2 0 0,-2-1-1,0 1-1,4-1-1,0-2-5,8 3-6,-2 0-19,15 0-6,-11 0-2,11 0-1,0 0-4</inkml:trace>
</inkml:ink>
</file>

<file path=ppt/ink/ink2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7:40.94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101 62 128,'0'-5'35,"0"5"1,0 0-27,-7-7-5,7 7 0,-13 7-2,8 0-1,-3 2 1,-1 5-2,-1 3 0,5 4 1,1 0 0,3 3 0,1 2-1,2 3 2,5-1-2,4 0 2,2-1-1,3-3 0,5-1 0,4-2 1,-1-6 0,4-7-1,1-4 0,0-2 0,-1-5 1,1-8-2,-4-5 0,-2-7 1,-5-4-1,-5-6 0,-3-2 0,-6-4 2,-8-1-3,-7-1 1,-6 3 0,-6 4 0,-3 8 0,-2 6 0,-1 7 0,-4 7-1,2 6 0,0 5 1,0 7-1,2 1-2,4 4-3,1-5-16,5 4-15,5-3-2,3 0-2,3-8-5,8-5 1</inkml:trace>
</inkml:ink>
</file>

<file path=ppt/ink/ink2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7:43.080"/>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645 24 36,'9'-8'37,"-9"8"1,4-7-16,-4 7-5,0 0-5,0-9-1,0 9-4,0 0-1,0 0-1,-8 5-2,2 5-1,-3-2 1,-1 6-1,-3 4 0,-2 2-1,-2 6 1,-1 2-1,-5 0 0,3 3 1,-6 1-2,-1 0 0,-2 0 1,-3 1-1,-1-3 0,3 0 0,-3-1 1,2-1-1,4-2 1,0 2-2,3-7 2,4 2-2,-1-2 2,5-3-2,0-1 1,3 3 0,-1-6 0,0 4 1,1-3-2,0 0 2,2-3-1,2-1 0,2 0 0,1-7 1,6-4-1,0 0-1,0 0 2,0-11-2,2-2 2,2-6-1,6-1 0,-4-3 0,4 1 0,-3-1 1,0 0-1,0 5 1,-2 2 0,-4 4-1,-1 5 0,0 7-1,-5 0 1,-3 9 0,-5 7 0,0-1-1,-1 0 1,2 7-1,1-1 1,5-2 0,2-5 0,4 2 1,6-11-1,5 0 1,4-3 0,2-2-1,6-5 1,-5-5-2,6 5 0,-7-4 0,2 4-1,-3-1-3,-3 5-4,-13 1-20,11-2-11,-11 2-3,2 6-3</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2T22:54:31.751"/>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24 12 30,'-10'-9'35,"10"9"1,0 0-14,-14-4-4,14 4-3,0 0-5,0 0-1,0 4-3,0-4-2,9 16 2,-4-4-2,5 0 0,1 7 0,1 2-1,6 3 0,-2 4 0,3 8-1,1 3 0,-1 4 0,2 3-1,4-4 1,-4 5-1,2-4 0,-5 2 0,3-8-1,-3-1 1,-1-3-1,-1-3 1,2-1-2,-7-5 2,-1 1-1,3-6 0,-6-3 0,3-2 0,-4-3 0,-6-11-2,12 9 0,-12-9-5,3-7-8,3-5-24,-5-11 0,3-1-4,-4-9-2</inkml:trace>
</inkml:ink>
</file>

<file path=ppt/ink/ink2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7:43.633"/>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74 157 99,'-11'0'40,"-2"5"-2,6 2-32,-5 1-2,5 5 1,-1 1-3,1 4 0,0 2-1,6 2 1,1-6 0,1 0-1,10 6 1,0-3-1,7-3-1,1-3 2,6-5-1,1-4-1,3 0 1,2-4 0,-1-6 1,-2-6-2,-3 0 1,2-4 0,-6-2 0,1-4 1,-6-1-1,-1-5 1,-2 3-1,-9-6 1,-4-1-1,-3 0 1,-7-1-1,-6 4 1,-5 3-1,-2 8 0,-6 4-1,-4 9 0,1 5 0,-1 8-3,0 6 0,4 4-2,5 9-12,-2-9-24,11 4-2,3-7-3,12-15-2</inkml:trace>
</inkml:ink>
</file>

<file path=ppt/ink/ink2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7:44.360"/>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0 91,'0'0'39,"0"0"-2,0 0-20,8 9-7,-5 0-3,3 5 0,2 2-3,6 6-1,-2 4 0,5 5-2,4 2 0,-2 2 0,5 1 0,0 0 0,-2 0 0,2-1 0,1-3 1,2-4-1,0 1 1,-1-1-1,-1-2-1,2-2 0,-3 1 1,1-2-1,-4-6 1,-1 3-1,-2-8 0,-5-3 0,-4 2-1,-2-5 1,-7-6 0,8 6 0,-8-6-1,0 0 1,0 0-1,2 6 0,-2-6-1,0 0-4,0 0-5,-4-4-26,4 4-2,-2-7-6,2 7-1,0 0 3</inkml:trace>
</inkml:ink>
</file>

<file path=ppt/ink/ink2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7:44.98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270 15 110,'-4'-11'40,"4"11"-3,-8-4-27,8 4-3,0 0-2,-8 9-3,7-1 0,-1 4-1,2 3-1,0-1 1,3 4-1,2 1 1,3 1 0,-1 1 0,1-4-1,-2-3 0,1 0 1,-2-1 0,1-3-1,-6-3 1,0-7-1,-6 4 0,-4-2 0,-5-2 0,-6 0 0,-4 0 0,-4 0 0,-3 0 0,-3 1 0,5 2 0,-2 3-3,6-1-3,6 5-8,4-7-26,11 4 1,5-7-6,0 0-1</inkml:trace>
</inkml:ink>
</file>

<file path=ppt/ink/ink2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7:59.952"/>
    </inkml:context>
    <inkml:brush xml:id="br0">
      <inkml:brushProperty name="width" value="0.00441" units="cm"/>
      <inkml:brushProperty name="height" value="0.00882" units="cm"/>
      <inkml:brushProperty name="color" value="#F14124"/>
      <inkml:brushProperty name="tip" value="rectangle"/>
      <inkml:brushProperty name="rasterOp" value="maskPen"/>
      <inkml:brushProperty name="fitToCurve" value="1"/>
    </inkml:brush>
  </inkml:definitions>
  <inkml:trace contextRef="#ctx0" brushRef="#br0">597 12 0,'0'0'11,"6"-6"1,-6 6 2,0 0 3,0 0 1,0 0 1,5-7-3,-5 7-3,0 0-2,0 0-2,0 0-1,0 0-2,0 0 0,0 0-1,0 0 1,0 0-1,0 0-1,0 0 1,-5 0-2,5 0 2,-6 2-2,6-2 0,-10 11-1,4-6 0,-2 1 1,-3 2-2,2-1 1,-2 3 0,1 2-1,-2 1 1,0 0-1,0 1 0,1-2 0,2 2 0,-3 1 0,1-3-1,2 1 1,1-1-1,-2-1 1,2 1 0,-2 0-1,0 0 1,2-1-1,-3 0 1,2-1 0,1 0-1,-2 0 1,2 0-1,-3 0 1,4-2-1,-3 2 1,-2 0-1,3 0 1,-2-1-1,0 0 0,-1-1 0,1 2 1,1-1-1,2 0 0,-4-2 0,3 3 0,3-2-1,-5 2 2,0 0-1,3-1-1,0 1 1,1-2 0,-1 2 0,-3-3 0,4 3 0,-1 1 0,2-3 0,-2 2 1,3-1-1,-3-1 0,1 3 0,0-1 0,5 0 0,-6-3 0,4 2 1,-2 1-2,1 2 2,1-2-1,0 2 0,-2-1 0,4 3 0,-4-2 0,0 2 1,4-2-1,-4 0 0,1 0 0,2 0 0,1 0-1,-5-1 1,6-1 0,-2-1 0,3-1 1,-1 1-1,1-1 0,0 0 0,0 1 1,0-1 0,0 1-1,0-1 1,0 3-1,0 0 1,0-2 0,0 2-1,1-3 1,-1 2-2,0-1 2,2 0-1,-1 1 0,0-4 0,2 0 0,-2 3 0,3-1 0,-1 0 0,-3 0 0,2 0 0,2 0 0,2 0-1,-5 1 1,4 0 0,-2-2 0,2 0 0,-3 2 0,0-2 0,2 0 0,-1 2 1,0-2-1,-2 2 0,2 0 0,0 0 0,1 1 0,-1-2 0,0 1 0,1 0 0,0-2 0,-2 0 0,1 1 1,1 1-1,-4-9 0,7 12 0,-7-12 0,4 13 0,2-4 0,-3-3 0,-3-6 0,6 9 1,-6-9-1,8 12 0,-8-12 1,8 13-1,-8-13 0,7 11 0,0-4 0,-2 1 0,-2-2 0,4 2 1,-4 1-2,4-3 1,-1 2 0,-2 0 0,6 0 0,-6-1 0,4 2 0,-4-4-1,5 2 2,-4 1-1,2-3 0,-1 0 0,1-1 0,0 3 0,-1-3 1,-6-4-1,9 10 0,-9-10 0,11 10 0,-11-10 1,12 11-2,-12-11 1,9 11 0,-9-11 0,11 8 1,-11-8-1,9 12-1,-9-12 2,12 10-1,-12-10 0,9 12 0,-9-12-1,11 10 1,-11-10 1,10 12-1,-10-12 0,11 10 0,-11-10 0,12 10 0,-12-10 0,9 11 0,-9-11 0,10 12 1,-10-12-1,10 10 0,-10-10 0,11 13 0,-7-7 0,2 0 0,1 2 0,-2-2 0,2 2 0,-3-1 0,5 0 0,-5 1 0,4-1 1,-4 0-1,-4-7 0,12 12 0,-12-12 0,7 12 0,-7-12 0,6 10 0,-6-10 0,4 10 0,-4-10 0,8 9 0,-8-9 0,3 12 0,-3-12 0,2 10 0,-2-10 0,4 10 0,-4-10 0,6 8 0,-6-8 0,2 7 0,-2-7 0,0 0 0,2 8 0,-2-8 0,4 7 0,-4-7 0,2 9 0,-2-9 0,6 9 0,-6-9 0,2 11 1,-2-11-1,5 11-1,-5-11 2,6 8-1,-6-8 0,2 7 0,-2-7 1,6 10-1,-6-10 0,5 11 0,-2-4 0,1 1 0,-3 1 1,-1-9-2,7 12 1,-6-6-1,0 2 1,-1-8 0,6 10 0,-6-10 0,3 7 0,-3-7 0,3 9 0,-3-9 0,4 11 1,-4-11-1,3 12-1,-3-12 2,5 12-1,-5-12 0,1 12 0,-1-4 0,0-8 0,2 9 0,-2-9 1,2 13-1,-2-5 0,0-1 0,0 0 1,0 2-1,0-2 0,0 2 0,0-1 0,0-2-1,0-6 1,2 9 0,-2-9 1,0 11-1,0-11 0,0 13 1,0-13 0,0 7-1,0 3 0,0-10 0,0 13 0,0-13 0,0 12 0,0-12-1,0 15 0,0-15 1,0 10 1,0-10-2,0 9 1,0-9 0,0 13 0,0-13 0,0 12 0,1-6 0,-1-6 0,3 12 0,-2-4 0,-1-8 0,1 10 0,-1-10 0,3 11 1,0-5-1,-1 1-1,0-1 2,0 1-1,1 2 0,-2-1 0,3 0 0,1 2-1,-2-1 1,2 1 0,1-1 0,-4 0-1,1-1 2,2 0-1,-1 1 0,-4-9-1,7 13 2,-4-7-1,1 2 1,-2-1-2,2-1 2,-1 1-1,-3-7-1,6 13 2,-6-13-1,6 15 0,-4-9 0,2 1 0,-2 1 0,0 1-1,2 0 2,2 3-1,-4-4 0,2 0-1,0 1 1,1-2 0,-5-7 0,6 11 0,-6-11 0,6 6 0,-6-6 0,3 9 1,-3-9-1,7 9 0,-7-9 0,5 7 0,-5-7 0,5 8 0,-5-8 0,4 9 1,-4-9-2,6 9 1,-6-9 1,5 10-1,-5-10 1,6 7-2,-6-7 1,6 11 0,-6-11 0,6 8 0,-6-8 0,3 12-1,-3-12 1,7 11-1,-7-11 1,6 8 0,-6-8 0,6 9 0,-6-9 0,0 0 0,7 5 0,-7-5 0,0 0 0,3 8 1,-3-8-2,0 0 1,7 8 0,-7-8 1,5 9-1,-5-9-1,4 7 2,-4-7-2,0 0 0,8 8 1,-8-8 0,1 9-1,-1-9 2,0 0-2,0 0 2,0 0-1,0 0 0,8 7 1,-8-7 0,0 0 0,0 0-1,0 0 0,7 3 0,-7-3-1,0 0 2,0 0-2,6 6 1,-6-6-1,0 0 1,7 7 0,-7-7 0,0 0 0,7 6 0,-7-6 0,0 0-1,6 5 1,-6-5 0,0 0 0,7 7 0,-7-7 0,0 0 0,7 2-1,-7-2 1,0 0 0,6 0 0,-6 0 0,0 0 0,0 0 0,8 5 0,-8-5 1,0 0-1,0 0-1,0 0 1,0 0-1,0 0 1,0 0 0,5 8-1,-5-8 2,0 0-1,0 0 0,0 0 0,0 0 0,0 0 0,0 0-1,0 0 1,0 0-1,0 0 0,0 0 1,0 0-1,0 0 1,0 0 1,8 8-2,-8-8 0,0 0 0,0 0-2,0 7-4,0-7-10,0 8-11,0-8-11,-9 3-5,9-3-2,-7-5-2</inkml:trace>
</inkml:ink>
</file>

<file path=ppt/ink/ink2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8:24.600"/>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248 51 67,'0'-7'37,"0"7"-6,-13-5-14,13 5-5,-14 0-2,8 0-3,-6 0-1,4 0 0,-1 0-1,-2 1-1,-1-1 0,3 5-1,-2-3 0,2 1-2,-4 4 0,5 0 2,-3 1-1,0 1-1,1-3 0,1 1 0,-2 5 0,3-3 0,-1 1 0,1 1-1,-1 1 0,5-1 0,-3 5 0,2 0 1,1-2-1,1 2 0,-1 4-1,4-6 2,0 4-2,0-4 2,4 0-2,3 0 2,-2-1 0,4-3 1,2 4-1,-1-1 0,4-2 2,0 0 0,3-2 0,-1-3-4,-1 5 2,2-6-1,0 0 0,1-2 0,-1-2 0,1 3 0,1-4-1,-3 1 2,2-6-1,1 0 1,-2-2 0,-2-2-1,2 2-2,-3-8 1,1 3 0,0-4 1,-4-2 0,0 1-1,-2-2 1,-2-2 0,-2-2 3,-3 4-2,-2-2 1,0-1-1,-6 2 0,0 1 2,-1 0-2,-2-2-1,-3 1 1,-1 0 0,-2 5 0,-1-3 0,-1 5 1,-2-1-2,4 3 0,-5 6 0,1 4 0,2 2 0,-2 5 0,1 4 0,1 0-4,-2 2 0,4 6-6,-4-4-15,5 2-19,-2-2 0,5-1-3,-1-6-5</inkml:trace>
</inkml:ink>
</file>

<file path=ppt/ink/ink2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9:03.299"/>
    </inkml:context>
    <inkml:brush xml:id="br0">
      <inkml:brushProperty name="width" value="0.00441" units="cm"/>
      <inkml:brushProperty name="height" value="0.00882" units="cm"/>
      <inkml:brushProperty name="color" value="#A7EA52"/>
      <inkml:brushProperty name="tip" value="rectangle"/>
      <inkml:brushProperty name="rasterOp" value="maskPen"/>
      <inkml:brushProperty name="fitToCurve" value="1"/>
    </inkml:brush>
  </inkml:definitions>
  <inkml:trace contextRef="#ctx0" brushRef="#br0">128 16 34,'3'-5'30,"-3"5"-7,1-9-2,-1 9-5,0 0-3,0 0-3,4-9-3,-4 9-1,0 0-2,0 6 0,-5 2 0,0 2-1,-3 8-1,-2 3-1,-3 1 0,-1 4 0,-4 2 0,5-3-1,-1 0 0,0-3 0,2-6 0,6-5 0,2-2 0,4-9 1,0 0-1,9 0 0,3-9 1,3-4 0,3-3-1,5-3 1,-1-3 0,5-2-1,-4 1 1,0 2 0,-3-1 2,-4 7-2,-4 0 0,-4 7 1,-8 8-1,0 0 1,-10 7-1,-4 9 1,-5 5-2,-2 3 0,0 3 0,-3 0 0,7-1 0,0-4 0,6-3 0,2-4 0,7-7 0,2-8 0,7 2 1,4-5-1,3-4 1,2-3-1,3-3 1,0-4-1,1 0 0,-2 1 0,0 0 0,-3 1 1,-3 4-1,-4 1 2,-8 10-2,0 0 2,0 0-1,-7 11 0,-5 6 0,-4 3 0,0 2-2,-1-1 1,2-1 0,2-2-1,4-5 1,5-2 0,4-11 1,1 8-1,9-8 0,1-4 0,5-2 1,2-4-1,3 0 0,-1-1 0,1 0 0,-1-1 0,-3 1 0,-4 3 1,-4 3 1,-9 5-1,11 0 1,-11 3-1,-5 6 1,-2 3 0,-2 2-1,-3 2-1,0-2 0,0 2 1,1-1-2,0-7-1,5 4-4,-2-8-5,8-4-25,0 0-3,0 0-3,12-11-3,1-3 1</inkml:trace>
</inkml:ink>
</file>

<file path=ppt/ink/ink2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9:04.468"/>
    </inkml:context>
    <inkml:brush xml:id="br0">
      <inkml:brushProperty name="width" value="0.00441" units="cm"/>
      <inkml:brushProperty name="height" value="0.00882" units="cm"/>
      <inkml:brushProperty name="color" value="#A7EA52"/>
      <inkml:brushProperty name="tip" value="rectangle"/>
      <inkml:brushProperty name="rasterOp" value="maskPen"/>
      <inkml:brushProperty name="fitToCurve" value="1"/>
    </inkml:brush>
  </inkml:definitions>
  <inkml:trace contextRef="#ctx0" brushRef="#br0">85-2 32,'0'0'32,"0"0"-3,8-2-7,-8 2-4,0 0-5,0 0-3,0 0-2,0 0 0,0 0-3,0 0 0,0 5 0,-4 2-1,-1 3 0,-2 3-1,-2 1 0,-2 2-1,-1 3 0,-1-1 0,3 0-1,-2-3 0,5-2 0,4-4-1,3-1 0,4-7 1,8-1 0,7-6-1,-1-3 0,5-4 1,1 0-1,0-1 0,-1 1 0,-4 0 0,-3 0 1,-4 6-1,-3 1 1,-9 6-1,0 0 1,-4 8 0,-7 5 0,-2 4 0,-3-1 0,-2 3-1,2 1 0,1-2 0,3-2 1,4-4-1,8-5 0,0-7 0,7 4 0,5-7 1,3-3-1,2-4 1,1 0-1,1-2 0,-2 1 0,-1 0 0,-5 2 1,-2 3-1,-9 6 1,9-5 0,-9 5-1,-5 10 1,-3 2 0,-3 6-1,-2 3 1,1-1-2,0 3 2,3-5-2,4-2 2,5-5-1,5-4-1,7-6 2,8-1-1,-2-8 1,5-2-1,2-2 0,-4-2 1,0 1 0,-6 1-1,-5 4 1,-3 4 0,-7 4 0,0 0 0,-3 9 0,-7 5 0,1 3-1,-5 2-1,2 3-1,-1-3-4,5 6-15,0-5-17,2 1 0,-1-7-5,-1 1-1,-1-3-1</inkml:trace>
</inkml:ink>
</file>

<file path=ppt/ink/ink2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9:06.283"/>
    </inkml:context>
    <inkml:brush xml:id="br0">
      <inkml:brushProperty name="width" value="0.00441" units="cm"/>
      <inkml:brushProperty name="height" value="0.00882" units="cm"/>
      <inkml:brushProperty name="color" value="#A7EA52"/>
      <inkml:brushProperty name="tip" value="rectangle"/>
      <inkml:brushProperty name="rasterOp" value="maskPen"/>
      <inkml:brushProperty name="fitToCurve" value="1"/>
    </inkml:brush>
  </inkml:definitions>
  <inkml:trace contextRef="#ctx0" brushRef="#br0">159 32 30,'3'-11'33,"-1"1"-1,-2 10-14,2-13-2,-2 13-2,0 0-4,0 0-2,-2 8-1,0 8 0,-9 5-4,3 4 0,-3 2-2,1 0 1,-2 3-1,3-1 0,-2-5 0,4-6-1,2-4 1,2-3 0,3-5-1,0-6 2,3 4-2,4-6 0,2-4 1,0-3 0,-1-1-1,4-5 1,1-5-1,-3 1 1,0-2 0,-2 3-1,-1-1 1,-1 5 0,-6 5-1,0 9 1,-1 5 0,-7 8 0,-4 6-1,-1 4 1,-4 3-1,2-2 0,1-2-1,2-6 1,5-2 0,6-2 0,1-12-1,6 0 1,8-5 0,4-5 0,3 1 1,2-5 0,2-7-1,-2-1 0,2 2 2,-5 3-2,-4 1 2,-5 5-1,-11 11 0,0 0 0,0 0 0,-8 16 1,-9 6-1,1 0 0,-2 1-1,2-1 0,1-4 0,3-4 0,6 0-1,6-7 1,0-7 0,12 0 0,2-9 1,5-1-1,-1-4 0,8-4 0,-4 0 0,1 4 0,-2 0 1,-5 5 0,-4 2-1,-6 7 1,-4 6 0,-2 6 0,-8 1 0,-4 4 0,-3 7-1,2-4 0,-2 1 0,2-6 0,0-1 1,5-3 0,3-1-1,5-10 1,0 0-1,0 0-1,-3-6 1,3 6 1,3-17-1,-2 5-1,2-6 0,-3-3-1,0-2 3,-4 4 0,-4-4-1,-4-4-1,-3 5 0,-1 2 1,-1 11 0,-2 4 0,1 5-1,-1 5 0,0 6 0,0 8 1,3 4 0,2-1-1,0-3 0,2-3 1,4-3 0,3-2 0,4-6 1,1-5-1,0 0 0,0 0 1,6-2-1,0-5 0,-2-3 0,1-2 0,-1-1 0,-1 1 1,-3 1-2,0 1 1,0 10 0,-3-8 0,-4 8-1,-2 0 0,1 7 1,-1 2-1,1 2 0,1 2 1,2-1 0,5-4 0,0 4 1,5-4-1,5-4 0,3 1 0,0-2 1,0-1-2,2-2 1,-3 2 0,1 0 0,-4 0 0,2 4 0,-2-2 0,3 0 0,-3 8 2,-1-6-2,4 2 0,-5 5 0,1-5-3,4 1-5,-12-9-20,14 11-10,-3-12-4,-2 1 1,-1-1-7</inkml:trace>
</inkml:ink>
</file>

<file path=ppt/ink/ink2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9:08.207"/>
    </inkml:context>
    <inkml:brush xml:id="br0">
      <inkml:brushProperty name="width" value="0.00441" units="cm"/>
      <inkml:brushProperty name="height" value="0.00882" units="cm"/>
      <inkml:brushProperty name="color" value="#A7EA52"/>
      <inkml:brushProperty name="tip" value="rectangle"/>
      <inkml:brushProperty name="rasterOp" value="maskPen"/>
      <inkml:brushProperty name="fitToCurve" value="1"/>
    </inkml:brush>
  </inkml:definitions>
  <inkml:trace contextRef="#ctx0" brushRef="#br0">115 38 23,'0'-8'23,"3"1"2,-3-4-5,0 11-3,1-12-3,-1 12-3,0 0-4,0 5 1,-4 2-2,-1 9-1,-3 5-2,0 2-1,-3 1 0,5 2 0,-5-2 0,3 0-1,3-8 0,4-4-1,-1-5 1,2-7 0,3 2-1,5-3 1,1-9 0,3-2-1,1-6 1,2 3 0,-1-1-1,0-2 0,-2-1 0,-1-1 1,0 4-1,-7 5 1,-4 11-1,0 0 0,1 6 0,-2 9 1,-8 0 1,1 8-1,-3 2-1,1-3 0,3-4 0,-2-3 0,6-4 1,3-4-1,0-7 0,1 2 0,7-2 0,2-5 1,0-4 0,3 1 0,1-3 0,-2-2-1,-2 2 0,-1-2 0,1-1 0,-6 8 2,-4 6-1,4-8-1,-4 8 0,-6 12 1,1 3-1,-6 2 1,5 5-1,-2-1 0,-3-2 1,7-1 0,0-3-2,2-5 1,2-1 0,0-9 1,9 2-1,2-2 0,-2-7 0,0 0 0,2-3 1,2-3 0,-4 0 0,-1 0 0,0 1 0,-4 2-1,-4 10 0,3-9-1,-3 9 2,-4 5-1,-7 6-1,2 3 1,1 0-1,-4 2 2,1-2-1,7 0 0,-1-3 1,4-2-1,1-9 0,5 2 1,0-2-1,6-5 0,2-2 0,-1-3 1,1-5-1,1 0 0,-2 1 1,-2 0-1,-3 3 0,1 0 0,-3 2 1,-5 9-2,0 0 1,0 0 1,0 11-1,-3-1 0,-5 2 0,3 0-1,-3-2 1,4-1 1,-4 0 0,8-9-1,-6 2 0,6-2 1,-10 0-1,10 0 2,-5-11-2,1 1 0,-2-3 0,0-1 0,0-3 0,-2 0 0,0-1 1,-3 3-2,-1 0 1,-1 5 0,0 8-1,-4 5 1,1 9 0,-7 7 0,5 0 0,-6 4 0,7 3-1,-2-2 1,6-3 1,2-4-1,3-7 0,7-3-1,1-7-3,7 3-18,2-6-15,4-4-6,0-5-2,2-9-2</inkml:trace>
</inkml:ink>
</file>

<file path=ppt/ink/ink2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9:10.116"/>
    </inkml:context>
    <inkml:brush xml:id="br0">
      <inkml:brushProperty name="width" value="0.00441" units="cm"/>
      <inkml:brushProperty name="height" value="0.00882" units="cm"/>
      <inkml:brushProperty name="color" value="#A7EA52"/>
      <inkml:brushProperty name="tip" value="rectangle"/>
      <inkml:brushProperty name="rasterOp" value="maskPen"/>
      <inkml:brushProperty name="fitToCurve" value="1"/>
    </inkml:brush>
  </inkml:definitions>
  <inkml:trace contextRef="#ctx0" brushRef="#br0">126 81 49,'0'0'37,"0"0"-3,-8-4-17,4 7-6,-7 5-4,6 5-2,-7 4-1,0 2-2,-3 4 0,3 2 1,1-2-1,-1 0-1,5-5 0,-2-3 1,5-4 0,0-4 0,4-7 0,0 0 0,2-6 0,5-6 0,5-3 0,3-6-1,3-5 0,3-4-1,3-1 0,-1 0 0,-2-2 0,3 7 1,-10 2-1,1 6 0,-7 9 0,-8 9 1,0 4 0,-7 13-1,-6 9 1,-2 6 0,-2 4 0,-4 1 0,4-3 0,3-1-1,1-7 1,7-7 0,0-3-1,5-8 1,1-8 0,9 2 0,-1-5-1,5-8 1,2-4 0,6-4 0,-5-8 0,4 0-1,0-4 1,-6 1-1,1 3 1,-4 3-1,-4 6-1,-1 4 1,-6 14-1,0 0 1,-10 14 0,4 7 0,-5 8 0,-2-1 0,2 4 0,2-2 0,1-3 0,6-3 1,-1-6-2,3-7 2,3-3-1,-3-8 0,13 1 1,-7-2 0,8-10-1,-1-1 1,1-9 0,5-2-1,-2-5 1,-2 2-2,-2-2 2,-1 4-1,-7 4 0,3 4-1,-6 9 1,-2 7 0,-10 15 0,2 2 0,-2 5-1,-1 6 0,-2-5 1,2 3 0,6-5 0,-2-5 0,5-5 0,2-4 0,0-7 1,5 4-1,0-4 1,3-7-1,0-4 1,4-3-1,1-6 0,-1-2 0,0-1 0,-4-2-1,1 4 2,-2-1-2,-2 5 1,-3 7 0,-2 10 0,0 0-1,-10 12 0,4 6 1,-6 2 0,-1 2-1,1 3 1,-3-2 0,5-8 1,0 0-1,2-9 1,8-6 0,-8 4 0,7-8-1,1-9 1,1-2-1,2-3 1,0-4-1,-3-2 0,0-3-1,0 1 1,-7 3 0,2 4 1,-6 3-1,1 7 0,-5 7-1,-1 8 1,0 11 0,-2 8 0,-2 8 0,4 3-1,-3 3-3,4 3-5,-1-8-23,4-4-6,1-8-4,3-7-3,-5-12-1</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2T22:54:32.15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566 14 88,'0'0'40,"-7"-11"-4,7 11-21,-16-5-5,16 5-1,-13 0-3,8 5-1,-11 5-3,2 7 0,-2 5 0,-4 8 0,-3 8-1,-4 8 1,-3 7-1,-4 5 1,0 1-1,-2 0 0,2 3 0,-3-5-1,1-4 1,2-8 0,1-5 0,7-4-1,2-9 0,1-9 1,8-4-1,8-4 0,7-10-2,-14 7-1,14-7-6,0 0-29,3-6-1,4-3-3,-3-1-3,-4-4-1</inkml:trace>
</inkml:ink>
</file>

<file path=ppt/ink/ink2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0:31.506"/>
    </inkml:context>
    <inkml:brush xml:id="br0">
      <inkml:brushProperty name="width" value="0.00441" units="cm"/>
      <inkml:brushProperty name="height" value="0.00882" units="cm"/>
      <inkml:brushProperty name="color" value="#212745"/>
      <inkml:brushProperty name="tip" value="rectangle"/>
      <inkml:brushProperty name="rasterOp" value="maskPen"/>
      <inkml:brushProperty name="fitToCurve" value="1"/>
    </inkml:brush>
  </inkml:definitions>
  <inkml:trace contextRef="#ctx0" brushRef="#br0">18 8 41,'0'0'36,"0"0"-6,-7-8-8,7 8-3,0 0-5,0 0-2,0 0-4,0 0-1,-9 0-1,9 0-1,-2 6-2,2 1 0,0 3 0,2 3-1,2 4 0,1 2 0,2 3 0,-1 4-1,6 0 1,-1 0-1,-2 1 0,3-3 0,0-2 1,1-2-1,-2-3-1,-5-4 2,4-5-2,-4-1 1,-6-7 1,10 9-1,-10-9 0,6 0 0,-6 0 1,5-4-1,-2-6 1,2 1 0,1-5-1,0-5 1,1-3-1,1-2-1,0-3 1,2 0 0,0-1 0,-2 2 0,2 1-1,-3 6 1,1 2 0,-3 5-1,2 3 0,-6 0 0,-1 9-1,4-8-2,-4 8-3,0 0-9,9 0-25,-9 0-1,0 0-3,0 0-4,0 0 0</inkml:trace>
</inkml:ink>
</file>

<file path=ppt/ink/ink2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0:31.983"/>
    </inkml:context>
    <inkml:brush xml:id="br0">
      <inkml:brushProperty name="width" value="0.00441" units="cm"/>
      <inkml:brushProperty name="height" value="0.00882" units="cm"/>
      <inkml:brushProperty name="color" value="#212745"/>
      <inkml:brushProperty name="tip" value="rectangle"/>
      <inkml:brushProperty name="rasterOp" value="maskPen"/>
      <inkml:brushProperty name="fitToCurve" value="1"/>
    </inkml:brush>
  </inkml:definitions>
  <inkml:trace contextRef="#ctx0" brushRef="#br0">100 6 118,'0'0'38,"0"0"0,-7-5-28,7 5-2,-5 4-1,2 3-1,-1 1-2,2 4-1,-4 1 0,0 5-1,-1-2 2,1 4-2,-1 0 0,-1 2 0,1-3-1,1 1 0,0-1 0,0-3 0,3-1-1,-2-3 1,1-3-2,3 0 1,-1-3-3,2-6-2,0 11-7,0-11-26,0 8-4,0-8-2,0 0-3,0 0-1</inkml:trace>
</inkml:ink>
</file>

<file path=ppt/ink/ink2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0:36.554"/>
    </inkml:context>
    <inkml:brush xml:id="br0">
      <inkml:brushProperty name="width" value="0.00441" units="cm"/>
      <inkml:brushProperty name="height" value="0.00882" units="cm"/>
      <inkml:brushProperty name="color" value="#212745"/>
      <inkml:brushProperty name="tip" value="rectangle"/>
      <inkml:brushProperty name="rasterOp" value="maskPen"/>
      <inkml:brushProperty name="fitToCurve" value="1"/>
    </inkml:brush>
  </inkml:definitions>
  <inkml:trace contextRef="#ctx0" brushRef="#br0">87 0 27,'0'0'20,"0"0"2,0 0-4,0 0-2,0 0-1,0 0-2,0 0-3,0 0-1,0 0-2,0 0-2,0 0 0,0 0 0,-5 2-1,1 5-1,-2 1 0,3 2 0,-5 2 1,4 2-1,-5 1 0,3 3-2,-3 0 2,5-1-2,-5 0 0,4-3-1,-2 0 1,3-3 0,1-3 0,1-1 0,2-7 0,0 0 1,0 0 0,0 0-1,0 0 0,0 0 1,0-10-1,4 2 0,0-3 0,5 0-1,-1-5 0,1 2 1,3 0-1,1-2 0,-1 1 1,3 2-1,-2-1 1,0 4 0,1 2-1,-3 0 0,0 3 0,-3 2 0,3 3 1,-6 0-1,-5 0 0,10 7 1,-4 0 0,-1 1-1,-2 2 1,-2 2 0,0-1-1,2 3 1,-3-1-1,0 0 0,-3 3 1,1-2-1,-5 0 0,0 1 0,0-2 1,0 1-1,-4-3 1,7 0 0,-1-4-1,5-7-1,-7 12-3,7-12-6,6 1-28,-6-1-2,9-4-2,0-5-5,-2 2 0</inkml:trace>
</inkml:ink>
</file>

<file path=ppt/ink/ink243.xml><?xml version="1.0" encoding="utf-8"?>
<inkml:ink xmlns:inkml="http://www.w3.org/2003/InkML">
  <inkml:definitions>
    <inkml:context xml:id="ctx0">
      <inkml:inkSource xml:id="inkSrc0">
        <inkml:traceFormat>
          <inkml:channel name="X" type="integer" max="2938" units="cm"/>
          <inkml:channel name="Y" type="integer" max="1653" units="cm"/>
        </inkml:traceFormat>
        <inkml:channelProperties>
          <inkml:channelProperty channel="X" name="resolution" value="100" units="1/cm"/>
          <inkml:channelProperty channel="Y" name="resolution" value="100" units="1/cm"/>
        </inkml:channelProperties>
      </inkml:inkSource>
      <inkml:timestamp xml:id="ts0" timeString="2016-04-25T12:43:29.954"/>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0,'0'0</inkml:trace>
</inkml:ink>
</file>

<file path=ppt/ink/ink244.xml><?xml version="1.0" encoding="utf-8"?>
<inkml:ink xmlns:inkml="http://www.w3.org/2003/InkML">
  <inkml:definitions>
    <inkml:context xml:id="ctx0">
      <inkml:inkSource xml:id="inkSrc0">
        <inkml:traceFormat>
          <inkml:channel name="X" type="integer" max="2938" units="cm"/>
          <inkml:channel name="Y" type="integer" max="1653" units="cm"/>
        </inkml:traceFormat>
        <inkml:channelProperties>
          <inkml:channelProperty channel="X" name="resolution" value="100" units="1/cm"/>
          <inkml:channelProperty channel="Y" name="resolution" value="100" units="1/cm"/>
        </inkml:channelProperties>
      </inkml:inkSource>
      <inkml:timestamp xml:id="ts0" timeString="2016-04-25T12:43:29.95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0 0</inkml:trace>
</inkml:ink>
</file>

<file path=ppt/ink/ink245.xml><?xml version="1.0" encoding="utf-8"?>
<inkml:ink xmlns:inkml="http://www.w3.org/2003/InkML">
  <inkml:definitions>
    <inkml:context xml:id="ctx0">
      <inkml:inkSource xml:id="inkSrc0">
        <inkml:traceFormat>
          <inkml:channel name="X" type="integer" max="2938" units="cm"/>
          <inkml:channel name="Y" type="integer" max="1653" units="cm"/>
        </inkml:traceFormat>
        <inkml:channelProperties>
          <inkml:channelProperty channel="X" name="resolution" value="100" units="1/cm"/>
          <inkml:channelProperty channel="Y" name="resolution" value="100" units="1/cm"/>
        </inkml:channelProperties>
      </inkml:inkSource>
      <inkml:timestamp xml:id="ts0" timeString="2016-04-25T12:43:29.95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0,'0'0</inkml:trace>
</inkml:ink>
</file>

<file path=ppt/ink/ink2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29.95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225 74 24,'1'-13'32,"-1"3"-7,5 2-2,-5-6-3,3 7-3,-3-3-4,0 10-3,0-12 0,0 12-3,0 0-1,0 0 0,-7 9-2,5 6-1,0-1 0,-7 9 0,3 7-1,-3 1 1,0 8-1,-2 2-1,-2 4 1,-1 3-1,-1 4 0,1-1 0,-3-1 0,1 1 0,1-4 0,2-2 0,-1-6 0,5-5 0,-1-6 0,0-3 0,4-7 0,2-3-1,-2-6 1,3-1-1,3-8 0,-1 7-1,1-7 1,0 0-2,0 0-1,0 0-1,0-6-5,0-6-8,1 2-21,2-6 0,4-3-2,-1-5-3</inkml:trace>
</inkml:ink>
</file>

<file path=ppt/ink/ink2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29.958"/>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45 100 67,'0'-14'34,"1"1"-2,2 3-20,0-5-3,5 5 0,-5-2-1,5 3-3,0 1 0,4 4-1,-4-1-1,2 5 1,1 0-1,1 6-1,2 2 1,0 2-1,-2 1 0,4 2 1,-8 1-1,2-1 0,0 3 1,-4 0-1,2-2 1,-7 3-1,-1-2 0,0-1 1,-3 2-1,-9-3 0,0-3 0,-3 2-1,-9-3 0,3-2 0,-5-1-1,0 0 0,-1-3 0,4-3-2,3 1 0,3-1-6,12 4-13,5-4-18,0 0 0,5-9-5,13-2-2</inkml:trace>
</inkml:ink>
</file>

<file path=ppt/ink/ink2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29.95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280 9 76,'8'-8'34,"-8"8"-7,0 0-9,0 0-1,0 0-6,-7-3-2,0 3-2,0 2-2,-2 1 0,-1 5-3,-4 1 1,-3 2-1,2 2 0,-4 4-1,2 4 1,0 3-1,0 0 0,-4 7-1,4 1 2,-1 4-1,4 0 0,-2 1 0,2 1 0,4-4 0,0 0 0,6-1 0,-3-3 0,6-1-1,1-4 0,0-1 1,1-2-1,6-2 1,-4-4-1,2-3 1,1-3 0,-2-2-1,-4-8-1,9 10 0,-9-10-4,0 0-6,4 0-27,-4 0 0,0 0-4,-1-5-2,1 5-4</inkml:trace>
</inkml:ink>
</file>

<file path=ppt/ink/ink2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29.960"/>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10 6 47,'0'0'36,"-10"-3"-5,10 3-11,0 0-3,0 0-5,0 0-3,0 0-2,0 0-2,0 0-1,0 0 2,8-1-3,2 0 0,3 1 0,7 0 0,-1 0 0,5 0-1,3 0 1,0 0-2,0 0 0,-3 1 1,-3-1-2,-1 1 1,-2 0 0,-8-1-1,0 0 0,-2 0-1,-8 0-1,6 3-3,-6-3-5,0 0-18,-6 3-10,-5 3-2,1-5 0,-1 6-3</inkml:trace>
</inkml:ink>
</file>

<file path=ppt/ink/ink25.xml><?xml version="1.0" encoding="utf-8"?>
<inkml:ink xmlns:inkml="http://www.w3.org/2003/InkML">
  <inkml:definitions>
    <inkml:context xml:id="ctx0">
      <inkml:inkSource xml:id="inkSrc0">
        <inkml:traceFormat>
          <inkml:channel name="X" type="integer" max="2938" units="cm"/>
          <inkml:channel name="Y" type="integer" max="1653" units="cm"/>
        </inkml:traceFormat>
        <inkml:channelProperties>
          <inkml:channelProperty channel="X" name="resolution" value="100" units="1/cm"/>
          <inkml:channelProperty channel="Y" name="resolution" value="100" units="1/cm"/>
        </inkml:channelProperties>
      </inkml:inkSource>
      <inkml:timestamp xml:id="ts0" timeString="2016-04-12T23:03:09.033"/>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0,'0'0</inkml:trace>
</inkml:ink>
</file>

<file path=ppt/ink/ink2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29.961"/>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6 24 105,'-7'2'38,"7"-2"-4,0 0-23,0 0-1,5-2-3,8 1-2,4 1-1,3-1-2,-1 1 1,5-2-2,0 1 1,0 1-2,-1-2 1,-1 1-1,-1-1 0,-5 2-3,0-4-7,-1 4-26,-5-3-2,1 2-3,-11 1-4,12-6 0</inkml:trace>
</inkml:ink>
</file>

<file path=ppt/ink/ink2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29.962"/>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13 189 6,'-2'5'13,"2"-5"2,0 0 3,0 0 0,0 0-2,0 0 0,0 0-1,-7 6-4,7-6-3,0 0 1,0 0-3,0 0 0,0 0 0,0 0-1,7 1 1,-7-1 0,17-1-1,-7-1 1,4-5-2,2 0-1,1 0-1,2-5 1,0 1-1,1-2-1,-3 1 1,3-5-1,-6 2 0,-2 1 1,-3 0 0,-3-2-1,-5 4 0,-1-1 0,-7 3 0,-2 0-1,-4 6 0,-4 2 1,-3 2-2,-1 4 1,-1 8-1,0 1 1,1 4-1,2 1 1,3 1-1,2 3 1,4-1 0,3 1 0,3-3 0,4 1 1,2-1-1,6-1 1,3-1 1,3-3-1,3-1 0,6-4-1,-1 0 1,3-4 0,0 1-1,0-6 1,-2 0 0,-3 0-2,0-5-2,2 1-4,-9-7-8,2 2-21,-2-3 1,5 0-6,-4-3-1,2 1 1</inkml:trace>
</inkml:ink>
</file>

<file path=ppt/ink/ink2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29.963"/>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15 0 107,'-7'-1'34,"7"1"-1,0 0-22,-8 3-2,8 3-2,0-6-2,7 17-1,-5-7-1,7 0-1,0 3 2,3-1-2,2-1 0,-2 2-1,4 0 0,0-4-1,-2 1 1,3-2-2,-4-1-3,1-6-3,0 6-9,-5-7-20,3-5-1,-4-1-2,1-2-3,-6-5 3</inkml:trace>
</inkml:ink>
</file>

<file path=ppt/ink/ink2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29.964"/>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182 15 72,'-9'-8'32,"-1"2"0,-2 4-16,4 4-3,-2 0-2,4 9-2,-5-1 0,2 4-2,-1 4-1,-2-1-1,-2 2-1,2-1-1,-1-1-1,2-2 0,-1-1-2,1-2-2,5-2-4,-1-6-9,7-4-22,0 7 0,0-7-2,11-2-4,2-3 0</inkml:trace>
</inkml:ink>
</file>

<file path=ppt/ink/ink2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29.96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115 37 117,'0'0'34,"-5"9"1,-3-1-26,3 4-3,2 3 0,0 6-1,-4 3-1,3 6-1,1 2 1,-5 7-2,0 1-1,2-1 1,-3-1-1,1-1-1,-1-3 1,1-6 0,-1-5-1,3-6 1,1-6-1,4-3 0,1-8 0,0 0 0,0 0-1,6-7-1,0-6 1,3-4-1,-1-4 0,0-6 1,1-3-1,1-7 1,-2-2 0,2-1 1,-2 0 0,1-2 0,2 4 0,-1 5 1,0 4-1,2 4 1,0 4 0,2 4 0,-3 3 0,2 7-1,1 3 1,-2 4 0,5 0 1,-4 8-1,1 3 0,-3 2 0,-1 2 0,1 3 0,-6-3 0,-3 3 0,-2-2 0,-1-4-1,-5 2 2,-6-4-2,-2-2 1,-1-3 0,-3 0-2,-2-2 0,-1 1-4,-1-4-8,6 5-25,1-5 0,3 0-5,6-7-2,6 2-3</inkml:trace>
</inkml:ink>
</file>

<file path=ppt/ink/ink2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29.96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169 13 33,'0'0'29,"5"-7"-10,-5 7-1,0 0-6,0 0-1,0 0-1,6-7-3,-6 7 0,0 0 0,0 0-1,0 0 1,0 0 1,0 0-1,0 0-1,0 0 0,0 0 0,0 0-3,0 0 1,0 0-2,0 0 0,0 0-1,0 0 0,-6 1-1,6-1 1,-11 9-1,5-1 1,-6-3 0,1 9 0,1-3-1,-2 6 1,1 1 0,-1 2 0,1 1 0,-2 4-1,3 0 1,1 0 0,-2 0 0,2 0 0,2 1 0,-1 0 0,3 1 0,2 2-1,3-4 1,-2 1-1,2 1 0,2-1 0,3 0 0,1-4 0,0 2 1,2-3-1,-1-1 0,4-2 1,-5-1-1,4-3 1,-6-1-1,5-4 1,-6 0 0,-3-9-1,8 7 0,-8-7-1,0 0-2,0 0-4,0 0-8,0 0-22,0 0-1,-8-7-2,8 7-5,-10-10 3</inkml:trace>
</inkml:ink>
</file>

<file path=ppt/ink/ink2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29.96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74 21 67,'1'-6'35,"-1"6"-2,1-15-16,-1 15-3,0 0-3,0 0-4,0 0 0,0 4-3,-1 9-1,-4 3-1,-3 4-1,3 3 0,-1 3 0,-4 6 1,-1-7-1,7 1 0,-5-4-1,5-4 0,1-6-1,-1-3-3,4-9-3,0 0-12,-4-7-14,4-5-2,-1-3-2,0-5-2</inkml:trace>
</inkml:ink>
</file>

<file path=ppt/ink/ink2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29.968"/>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 46 46,'0'0'30,"-9"-8"-1,9 8-8,0 0-9,0 0-1,0 0 0,0 0 0,0 0 1,13-3-1,-2-1-2,3 2-1,6-1-3,3-1 0,3 1-3,1 0 0,3-1-2,1 0-1,-5 0 1,-2 3-2,-4-1 0,0 2-4,-7 0 1,-6 0-5,3 2-17,-10-2-8,0 0-2,0 10-1,0-10-3</inkml:trace>
</inkml:ink>
</file>

<file path=ppt/ink/ink2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29.96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48 9 27,'0'0'32,"0"0"0,3-9-13,-3 9-4,0 0-2,0 0-3,7 3-1,-7-3-1,7 13-1,0-4 1,-1 2-2,4 1 2,0 3-3,3 1-1,-4 2 0,5 2-1,-1 1 0,0 3-1,1-1 0,-1 2 0,-2-1-1,-2 0 2,-2 1-2,-2-1 1,1-1-1,-6 1 0,0-4 1,-1 5-1,-9-1 0,0 0 0,-5-2 0,0 2 0,-5 0 0,-4 0-1,2-2 0,-1-1-1,1 1-2,2-5-4,6 3-12,-1-8-19,7-2 0,8-10-4,-6 6-2,6-6 0</inkml:trace>
</inkml:ink>
</file>

<file path=ppt/ink/ink2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29.970"/>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-1-7 9,'0'0'27,"-8"1"-3,8-1-6,0 0-1,0 0-2,7 8-2,-7-8-2,14 4 0,-4-4-3,10 4 0,0-4-2,4 1 0,6-1-1,5 3-1,0-3-1,8 0 0,0 0 0,2 0-2,-1-1 1,8-1 1,-1 2-2,0 0 0,2-1 0,-3 1 0,-1-1 0,1 1 1,-2 0-2,-1-1 1,-3 0 0,-2 1 0,4-1-1,-2 1 2,2 0-1,2-1-1,-4 0 1,3 1 0,-2-2 0,1 2 0,-5-3 0,2 2 0,-3 0 0,2-1-1,2 2 1,-3 0 0,4 0-1,-2-1 1,2 1 0,-2 0 0,3 0-1,-3-1 1,-2 0 0,4 0-1,-1 1 1,1-2-1,-2 2 1,3 0 0,-4 0-1,3-1 0,-1 1 1,-1-1-1,-1 1 0,0-1 1,0 1-1,0-2 0,1 1 1,-3 0-1,3-1 0,-3 2 0,-1-3 1,1 3-1,0-2 0,-5 1 0,3 1 1,1-1-1,2-1 0,-4 2 1,3-2-1,1 2 0,1 0 1,2 0-1,2 0 0,-3 0 0,0 2 1,0-2-1,0 1 0,0 1 0,6-2 0,-7 1 0,2 0 0,-2 0 1,3-1-1,-3 0 0,2 2 0,-3-2 0,2 1 1,-1-1-1,-2 1 0,4 1 0,2-2 1,-5 1-1,2 1 0,0-1 0,2 1 1,-2 0-1,1 0 0,5-1 0,1 0 0,1 2 0,0-1 0,4 1 0,-3 0 0,2 0 0,-1 1 0,1-1 0,-2 1 0,-3-2-1,-1 3 2,-2-5-2,-3 3 1,-4-1 0,1-1 0,-8 0 0,1-1 0,-5 0 1,-4 0-2,1 0 2,0 0-1,-6 0 0,2 0 0,-3 0 1,1 0-2,-2 0 1,-1 0 1,0 0-1,-1-1-1,0 1 1,-1-3 0,0 2 1,2-1-1,-3 1 1,1-2-1,-3 3 1,2-2-1,-1 2 0,-2 0 0,-1 0 0,1 0 0,-2 0-1,-3 0 1,-5 0 0,7 0 1,-7 0-1,0 0 0,0 0-1,0 0 0,0 0-2,0 0-1,-7-4-5,-1 4-14,-7 0-16,-2-2 0,-8-2-3,-1 2-2</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2T23:03:10.181"/>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65 29 20,'6'-16'30,"-6"16"1,0 0-12,1-13-2,-1 13-2,0 0-3,0 0-3,-1 5-3,1-5-1,-6 18-2,3-4 1,-1 8-3,1 2 1,1 5-1,-3 4 1,-1 0-1,1 5 0,3 2 0,-1-1-1,-4-1 1,1-1 0,3-3-1,1-7 0,-5-2 1,5-4-1,-3-6 1,5-6 0,0-9 0,0 8 1,0-8 1,0 0-2,2-10 1,5-4-1,2 1 1,5-3-1,0-1 0,4-5-1,5 2 0,-2-1 1,2-1-1,1 0 1,-1 2-1,-1 4 1,-5 2-1,1 3 1,-8 5 0,-1 0 0,-9 6 0,0 0 0,0 0-1,-14 7 1,-4 1-1,1 5 1,-6 0-1,3 3-1,-1-3 0,4 1 0,-1-1 1,4-2-1,5-1 1,9-10-1,-9 11 1,9-11-1,0 11 2,0-11-1,9 11 0,0-6 1,7 3-1,3-2 1,-1 2-1,7 0 1,-3-1 1,3 2-2,2-2 0,-6-1-3,4 2-11,-8-5-21,1 4-1,-11-7-4,-7 0-3</inkml:trace>
</inkml:ink>
</file>

<file path=ppt/ink/ink2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29.971"/>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694 173 0,'0'5'15,"0"-5"-2,0 9 3,0-9 2,1 10-2,-1-10-2,1 9 1,-1-9 0,2 9-2,-2-9-2,0 0-1,0 0-1,2 6 0,-2-6-2,0 0-1,0 0 0,4-5-2,-4 5-1,9-11-1,-3 2 0,1-1-2,-1 0 1,7-4-1,-5-1 0,2-1 0,1-2 1,2 0-1,-1-2 0,-1 1 0,-1 2 0,-1 0 0,0 5 1,-3 2-2,-1 2 2,-5 8-1,0 0 0,0 0 0,0 0 0,0 0 0,0 4 0,0-4 0,-7 10 0,0-6 1,-8-1-1,2 2 0,-7-2 1,-1 3-1,-6-2 1,-3 1-1,-3 1 1,-4-1-1,3 1 0,-1 0 0,-3 1 0,2 0 0,1 1 0,-1 0 0,-2 1 0,7-1 0,-2 1 1,4-1-1,1-2 0,4 2 0,4 1 0,5-4 0,6 2 0,2-2-1,2 2 1,5-7 0,4 12 0,3-3 1,3 1 0,2 3 0,9-1 1,0 2-2,-2 1 1,4 0 0,-5-1 0,0 4-2,-5-6 1,-4 1-1,0 2 1,-7-1 1,1 0-1,-3 1 0,-5 0 1,-6 3-1,-3 3 1,-1 1-1,-8 1 1,-2-1-1,-2 1 0,-3 2 1,3-3-1,-4 2 0,2-2 1,1-1-2,7 0 2,1-1-1,2-4 0,0 0-1,5-1 1,4-4-1,2-1 1,3-2 0,4-2 0,0-6 0,4 12 1,4-11-1,7 2 2,3-2-1,6 2 0,2-3 1,3 0-1,11 1 0,1-1 0,-2 0 0,4 0 0,-4 0 0,0 0-1,-5-1 1,-2-2-1,-4 1 1,-4 0 0,-10 0 0,3-3-1,-6 2 2,0-1-1,-11 4 0,9-3 0,-9 3 0,4-6 0,-4 6 0,2-11-1,-1 3 1,-1-2-1,0-2 1,2-3-2,-2 3 1,0-2-2,0 3-1,-2 1-3,-5 0-5,7 10-22,-13-13-7,13 13-2,-13-11-3,8 3-2</inkml:trace>
</inkml:ink>
</file>

<file path=ppt/ink/ink2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29.972"/>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3 34 60,'-1'-10'35,"-2"3"-1,3 7-22,0-10-1,0 10-3,3-7-2,-3 7 0,0 0-3,0 0 1,0 10-2,0 4 1,0 1 0,0 5-1,0 2 1,0 4-1,0-3 0,0 1-1,0-4 1,2-4-2,-1-4 1,5-2-1,0-2 1,-6-8 0,10 4 0,-3-4 1,-7 0-2,13-13 3,-7 3-2,0-1 0,-2 0 0,0 0 0,3 3-1,-7 8 1,6-5 0,-6 5-1,8 10 0,-6 0 0,5 2 0,-2 1 1,2-1 0,0-3-1,-7-9 2,13 9-1,-5-9 1,0-6 0,0-5 1,0 1-2,3-3 1,-2-4-2,1-3 1,-1-3-1,-3 4-2,0-1-1,-1 4-3,-3 0-3,5 5-8,-7 2-17,0 9-5,0 0-2,0 0-2</inkml:trace>
</inkml:ink>
</file>

<file path=ppt/ink/ink2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29.973"/>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9 67,'9'1'38,"3"-1"-2,3 0-12,-3 0-8,8 0-3,-2-3-6,-1 3-1,5-3-2,-3 2-2,-8 0-1,3 0-3,-4 1-1,-10 0-3,8 1-3,-8-1-9,-2 5-10,-9-2-10,2 1 0,-5-2 7,2 6 9,-5-6 7</inkml:trace>
</inkml:ink>
</file>

<file path=ppt/ink/ink2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29.974"/>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22 0 12,'-13'6'26,"13"-6"2,-7 10-9,7-10-4,0 7-2,0-7-2,6 10 0,-6-10-2,16 5-2,-9-5-1,5 2-1,-3-2-4,2 0-3,0 0-7,-1-2-12,0-2-8,1 0-4,1-3 1,-1 0 6</inkml:trace>
</inkml:ink>
</file>

<file path=ppt/ink/ink2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29.97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25 24,'11'-11'32,"2"3"-2,-5 2-5,-8 6-4,14-1-3,-14 1-3,7 11-2,-7-1-4,1 6 0,-1 2-2,0 4-2,-4 0-2,0 1 0,-2-1-2,-1-2-1,5-4 0,-4-2-4,5-3-3,1-11-19,0 0-11,0 0-1,2-6-5,4-10 0</inkml:trace>
</inkml:ink>
</file>

<file path=ppt/ink/ink2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29.97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-1 282 23,'0'0'29,"-6"0"3,6 0-12,0 0-3,0 0-4,0 0 0,0 0-4,0 0 0,6 0-1,5 1 0,-5-1-1,6-1 1,3-4-2,0 1-1,2-5 0,2 0-1,0-2 0,1-2-2,1-1 1,0-2-1,-3-2-1,3-2 1,-5 1-2,-5-1 1,-1 1 0,-3-1-1,-6 3 1,-1-2-1,-4 3 1,-5 4-1,-5 1 0,2 5 0,-8 3-1,3 3 1,-2 6 0,0 5-1,-1 7 1,3 4 0,-1 5 0,4 4 0,6 1 0,2 2 0,2-5 1,4 0-1,7-2 0,2-4 1,6-4-1,-1-5 1,8 0 0,0-4 0,2-5 0,-1 0-1,4-4 0,-4-1-3,4-3-1,-8-4-3,7 0-6,-6-10-12,3 4-12,-2-4-2,-3-2-1,-1-4-2</inkml:trace>
</inkml:ink>
</file>

<file path=ppt/ink/ink2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29.97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26 81 0,'6'-21'30,"-1"4"3,-1 1-1,-4 5 1,0 11-13,0-11-6,0 11-2,0 0-3,6 4 1,1 4-3,-1 3 0,3 4-1,4 2 0,1 1-2,0 2 0,3 0-2,1 0 0,-3 0 0,4-6-1,-2-1-1,-7-1-1,3-4-3,-6-4-1,4 0-3,-11-4 0,14-4-2,-11-6-1,4-2 2,-4-6 1,1-2 1,-4-4 3,1-2 3,-1 2 1,-1 2 3,-3 3 0,2 2 3,-3 5-2,5 12 2,-6-5 0,-3 5 0,4 9 0,-6 6-1,2 7 0,-3 2-1,-4 2 0,-2 3-1,0 4 0,-7-2 0,2 1-1,0-2 0,2-5-2,3-3-2,1-2-3,5-3-4,0-9-13,9-1-15,3-7-2,0 0-2,10-10-1</inkml:trace>
</inkml:ink>
</file>

<file path=ppt/ink/ink2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29.978"/>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121 0 109,'0'0'36,"5"8"-2,-2 3-22,-3 8-5,-1 6 0,-4 4-1,3 7-1,-5 4-1,2 4 0,-7 2-1,3 1-1,-1-1-1,0 1 0,-2-3 1,1 0-2,-2-7 1,7-6-1,-5-3 0,5-7 1,-1-7-1,5-7 1,2-7-1,0 0 0,0-15 1,1-2-1,4-6 0,2-6-1,1-4 1,1-8-1,4-2 0,0-2 0,0-3 0,2 0 0,2-1 1,3 2-1,-2 2 0,0 4 0,3 6 2,-2 6-2,0 9 2,2 8-1,-2 11 0,2 7 1,-5 13-1,0 2 1,-2 6 0,-3 1 1,-2 2-2,-4-2 2,-5-3-1,0-6 0,-12-3 0,-2-3 0,-5-8 0,-3 2-1,-3-4-1,1-1-2,0 1-5,-4-4-20,7-1-11,6-2-1,9-1-3,2-1-4</inkml:trace>
</inkml:ink>
</file>

<file path=ppt/ink/ink2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29.97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 82 92,'0'0'34,"0"-8"-1,0 8-18,0 0-8,0 0-1,0 0 0,0 0-1,0 0-1,0 0 0,0 0-1,0 0 0,0 0 0,0 0 0,0 0-2,0 0 1,0 0-1,0-11 0,3 4 0,0-2 0,1 0-1,4 0 1,-2-1-1,0 4 0,-3-1 1,-3 7-1,5-6 0,-5 6 1,0 0-2,0 7 1,0 3 1,-1 4-2,0 2 1,-2 3 0,1 3 0,1 2 0,1-2 0,0-1 0,0-2 0,0-6 0,1 1 0,4-3-1,-3-3 2,-2-8-1,8 7 0,-8-7 1,6 0-1,-6 0 1,10-2 0,-10 2 0,10-13-1,-7 3 1,3-1-1,1-1 0,-2-1 0,3 1 1,-7 2-2,4-2 2,-3 6-2,-2 6 1,8-1 0,-8 1 0,10 12 0,-8 3 0,3-1 0,3 2 0,-4 2 0,5-4 1,-3-1-1,4-4 1,-3-2 0,3-4 0,1-3 1,4-5-1,-2-6 0,4 1 1,-1-8-1,1-1 0,2-1 0,-5-2-1,-1 2-1,-7 2 0,2 0-4,-5 0-5,-1 9-19,-2-3-10,0 12 1,-14-11-5,10 10-2</inkml:trace>
</inkml:ink>
</file>

<file path=ppt/ink/ink2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29.980"/>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53 6 47,'0'0'33,"0"0"0,0-7-13,0 7-5,0 0-3,0 0-2,0 0-3,0 0-1,0 3-1,-1 4 0,-6 3-3,4 2 1,0 3-1,-3 2-1,1 1 1,3 2-1,-5-2 1,4-3-1,1-2 0,0-3-1,1 0 2,-3-6-2,4-4 1,0 8-2,0-8-3,0 0-6,0 0-24,0-8 0,-1 4-3,-4-6-2,4 0-1</inkml:trace>
</inkml:ink>
</file>

<file path=ppt/ink/ink27.xml><?xml version="1.0" encoding="utf-8"?>
<inkml:ink xmlns:inkml="http://www.w3.org/2003/InkML">
  <inkml:definitions>
    <inkml:context xml:id="ctx0">
      <inkml:inkSource xml:id="inkSrc0">
        <inkml:traceFormat>
          <inkml:channel name="X" type="integer" max="2938" units="cm"/>
          <inkml:channel name="Y" type="integer" max="1653" units="cm"/>
        </inkml:traceFormat>
        <inkml:channelProperties>
          <inkml:channelProperty channel="X" name="resolution" value="100" units="1/cm"/>
          <inkml:channelProperty channel="Y" name="resolution" value="100" units="1/cm"/>
        </inkml:channelProperties>
      </inkml:inkSource>
      <inkml:timestamp xml:id="ts0" timeString="2016-04-12T23:03:11.37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0 0</inkml:trace>
</inkml:ink>
</file>

<file path=ppt/ink/ink2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29.981"/>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16 48 81,'-9'-1'33,"9"1"-7,-7-5-11,7 5-4,0 0-2,0 0-1,16-5-3,-4 0 1,7 2-2,5 0 0,6 0 0,1 0-2,6 1 0,-3-2 0,3 2 0,-7-2-1,-1 1 0,-6 3-1,-4-1 1,-6 0-2,-3-1-2,-3 2-2,-7 0-7,0 0-23,0 0 0,0 0-3,0 0-4,0 0 2</inkml:trace>
</inkml:ink>
</file>

<file path=ppt/ink/ink271.xml><?xml version="1.0" encoding="utf-8"?>
<inkml:ink xmlns:inkml="http://www.w3.org/2003/InkML">
  <inkml:definitions>
    <inkml:context xml:id="ctx0">
      <inkml:inkSource xml:id="inkSrc0">
        <inkml:traceFormat>
          <inkml:channel name="X" type="integer" max="2938" units="cm"/>
          <inkml:channel name="Y" type="integer" max="1653" units="cm"/>
        </inkml:traceFormat>
        <inkml:channelProperties>
          <inkml:channelProperty channel="X" name="resolution" value="100" units="1/cm"/>
          <inkml:channelProperty channel="Y" name="resolution" value="100" units="1/cm"/>
        </inkml:channelProperties>
      </inkml:inkSource>
      <inkml:timestamp xml:id="ts0" timeString="2016-04-25T12:43:29.982"/>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15 0,'0'0,"0"0,0 0,0 0,0 0,-8 79,8-56,-7-1,7 7</inkml:trace>
</inkml:ink>
</file>

<file path=ppt/ink/ink2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29.983"/>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 14 91,'0'0'33,"-2"-13"-5,2 13-15,0 0-1,0 0-3,0 9 0,2 6-3,-2 0 0,1 7-2,-1 3-1,0 8 0,0-1-1,0 4 0,-1-1-1,1 0 1,0-4-1,0-1 1,1-7 0,5-9 0,1-4 0,1-5 0,3-5 0,2-6 0,1-8 0,0-4 1,1-5-1,4-3 0,-2-3-1,-4-3 0,1 0 0,0 6 0,-5-1-1,1 4 1,-1 3-2,-4 6 1,-2 3 0,3 4-2,-6 7-1,1-7-4,-1 7-5,0 0-22,0 0-5,0 0-1,2 7-2,-2-7-1</inkml:trace>
</inkml:ink>
</file>

<file path=ppt/ink/ink2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29.984"/>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42 0 110,'0'0'34,"0"0"-1,-2 10-22,-4 0-3,6 1-1,-5 3-2,3 6 0,1-5 0,-4 6-2,2-3-1,1-1 0,1 1-3,-3-7-2,0 4-7,0-10-24,3 4-2,1-9-1,0 0-4,-2-4-3</inkml:trace>
</inkml:ink>
</file>

<file path=ppt/ink/ink2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29.98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15 8 38,'-7'-6'33,"7"6"-2,0 0-5,-8-3-7,8 3-3,0 0-4,1 8-3,4 0 0,-3 5-2,2 5-1,5 3-2,-4 4 0,3 7-1,-6 3 0,3-1-1,-4-2-1,4 0 1,-5-4 0,0-6-1,0-5 2,1-9-1,-1-8 1,7 0-1,1-11 1,2-5-1,1-8 0,8-1 0,-3-4-1,4-4 0,3 5-1,-3-2 1,3-1-1,-4 6 0,2 4 0,-8 7-1,-6 0-3,0 5-3,-7 9-20,2-7-10,-2 7-3,0 0-2,-3 2-5,3-2 2</inkml:trace>
</inkml:ink>
</file>

<file path=ppt/ink/ink2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29.98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 27 67,'0'0'34,"-2"-12"-3,2 12-15,0-11-2,0 11-1,0-5-2,0 5 0,0 0-3,0 0-1,0 0-2,3 11-1,-2 1-1,1 3 0,3 2-1,-4 6 0,4-1-1,3 3 0,-5 3 0,4-2 0,1-2 0,1 4 0,-4-8 0,5-7-1,-5-2 1,5 0 0,-3-8 0,2-3-1,2-1 1,-3-12 0,4 0-1,2-7 2,1-3-1,0-1 0,4-5-2,-4-2 2,1 3-1,-1 2 1,0 2-1,-3 6-1,-1 6 0,-5 1-2,3 5-1,-9 6-8,0 0-24,0 0-4,0 0-1,0 0-3,0 0-3</inkml:trace>
</inkml:ink>
</file>

<file path=ppt/ink/ink2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29.98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80 16 105,'0'0'38,"1"-8"-4,-1 8-20,6-7-3,-6 7-3,0 0-1,1 4-2,-1 3 0,0 6-1,-4 1-1,1 3-1,-6 6-1,4 0 0,-6 2 1,-3-2-2,3 0-1,3-6-1,-3 1-8,1-9-26,7-1-2,3-8-4,0-5-3,4-10-3</inkml:trace>
</inkml:ink>
</file>

<file path=ppt/ink/ink2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29.988"/>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 12 85,'0'0'36,"0"0"-3,2 5-17,-2-5-4,5 18-1,-3-8-3,0 7-1,0-4-1,7 10-2,-6-1 1,2 3-2,1 2-1,-3 0 0,1-3-1,2 3 0,-4-8 1,-1-2-2,2 0 1,-2-8 0,-1-9 1,7 7-2,-4-13 2,3-4-1,2-2 0,-3-6 1,7-6-2,0 2 2,3-3-2,0-2 2,2 5-3,4-3 1,-5 6-1,2 3 1,-3 4 0,-3-1-4,0 3-3,-9-3-24,5 5-8,-8-2-2,0 0-3,0-7-5</inkml:trace>
</inkml:ink>
</file>

<file path=ppt/ink/ink2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29.98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26 68 24,'0'0'30,"0"0"-7,0 0-6,0 0 0,0 0-4,0 0-1,0 0-2,0 5-3,0-5 0,0 16-2,0-16 2,0 23-2,-4-10-1,4 6-2,0-1 1,-2 8-1,-1-2 1,3 5-2,-2 2 0,0 0 1,0-1-2,0-2 1,-2 1-1,-1-8 1,3 1-1,2-2 0,0-8 1,0-12-1,0 16 0,0-16 1,0 0 0,0 0 0,0 0-1,0 0 1,9 4 0,-9-4 0,6-10 0,1-1 0,1 1-1,-2-9 1,7 0-1,-2-4 1,1-1-2,-1 4 2,2-2-1,-3 10 0,1-3-1,-11 15 1,15-6 0,-15 6 1,12 15-2,-5 2 1,-5 7 0,6-1 0,-3-1 0,-1-1 0,2-4 1,1-3 0,-1-2 0,-6-12 0,15 3 0,-15-3 1,15-4 0,-5-6-1,-1-3 0,1-1 1,1-7-2,1 0 2,-1-9-2,4-2 0,0-5 0,2 1 1,0-10-1,0 5 0,2 3 0,0 5-1,-7 3 2,3 8-2,-6 7 0,-1 2-2,-8 13-4,0 0-21,0 0-9,2 12-4,-6 2-2,-11 0-4</inkml:trace>
</inkml:ink>
</file>

<file path=ppt/ink/ink2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29.990"/>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37 1 36,'0'0'34,"-15"-3"0,15 3-16,0 0-3,-11 0-3,11 0-5,-6 10-2,6 0-1,-2 3-1,2 2 0,-2 4-1,2 4-1,0-1 1,4 1-1,4 1 0,1-2 0,2-6 0,1-4 1,3-5-1,2-4 0,-2-3 0,4-3 0,-1-11 1,1-2-1,-4-1 2,-5-4-1,1-2 0,-7 0 0,-4-3 0,0 9 0,-8-2 1,-3 5-1,-4 4 0,2 4 0,-4 4-1,0 4 0,0 6-1,4 2 1,-2 6-3,3-5-1,5 3-3,-1-7-6,1 4-25,7-11 0,0 0-6,-2-8-1</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2T23:06:00.35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27 2 11,'-7'0'26,"7"0"2,0 0-12,0 0-1,-11-4-2,11 4-2,-2 5-3,2 6-1,0-3-1,0 8 0,0 2-2,0 7-1,-1 3 1,1 2-1,0 0 0,0 2-1,0-2 2,0 1-2,-2-6-1,2-1 0,-2-9 0,0 0 0,2-6 1,0-9-1,0 8 1,0-8-1,0-6 1,2-4 0,2-4-1,1-2 0,4-5 0,-2-3-1,3-1-1,-1 0 1,5-2-1,1 5 1,-5-1-1,4 7 1,0 0-1,-5 7 2,4 4-1,-1 3 1,-5 2-1,-7 0 1,16 16 2,-9 1-2,2 1 2,-6 4-1,1 2 1,-2 5-1,3-4 1,-3 3-1,-2-4 0,0-1-2,0-2-2,0-10-4,1 3-28,-1-14 0,0 0-4,4-6-3,1-18-4</inkml:trace>
</inkml:ink>
</file>

<file path=ppt/ink/ink2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29.991"/>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168 0 28,'0'0'35,"0"0"-7,0 0-10,0 0-3,0 0-1,0 0-4,-4 14-3,0-1-2,0 2-1,-1 0 0,-1 6 1,-1 0-1,1 4-1,-3-1 1,3 10-2,-1 0 1,-1 1 0,-1 6-1,1 0-1,-2 4 0,4-2 0,-5-2 0,4 1-1,1-6 1,-3-1 0,3-3 0,4 0 0,-3-5 0,3 0 0,0-5 0,-2 0 0,2-1-1,0-4 1,-1 0 0,3-5-1,0 2 0,-2-7 0,2-7 1,-2 14-1,2-14 0,0 0-1,-2 10-2,2-10-5,0 0-29,0 0 0,0 0-3,-2-11-5</inkml:trace>
</inkml:ink>
</file>

<file path=ppt/ink/ink2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29.992"/>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41 44 49,'0'0'31,"-4"-1"0,4 1-16,-10 6-3,7 3-2,-5 1-3,8 6 0,-6 4-2,6 2 0,-5 4-1,5 4 0,-4-3-1,4 1 0,0-4-1,0-2 1,-2-7-1,2-2-1,0-13 1,2 12-1,-2-12 1,6-7 0,3-5-1,-3 0 1,1-4-1,1-4 0,3-3 0,-1 6-1,-3-4 1,-1 7-1,-6 14 0,11-13 0,-11 13 1,6 7-1,-4 13 0,0 3 0,1-1-1,-1 1 2,4 0-1,0-8 0,1 1 0,1-7 2,5-9-1,-2-3 1,4-10 0,2-3 1,-2-6-1,2-8 0,-3 0 0,1-5-1,-4 0 0,2 4-1,-1 0 1,-5 2-1,-3 8-1,0 6-2,-4 15-3,2-15-10,-2 15-20,0 15 1,-2 6-5,-4 4-4,4 8 3</inkml:trace>
</inkml:ink>
</file>

<file path=ppt/ink/ink2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29.993"/>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22 169 46,'-6'4'32,"6"-4"-2,0 0-12,-6 8-7,6-8-2,-5 12-2,5 1-2,0-13 0,0 21-2,0-12 1,5 4-1,-1-4 0,4 3 0,-8-12 0,17 13 0,-6-12 0,0-1 1,1-1-2,1-7 1,-2-6-1,2 0 0,-1-6 0,1 0 0,-4-8-1,1-1 1,-3-1 0,-5 4 0,-2 0 1,-2-1-1,-7 6 1,-4 8-1,-4 6 0,-2 7 0,2 9-1,-4 6-1,0 7 1,6 3-2,0 8-4,6-17-16,5 9-16,4-11-1,9-10-2,3-5-5</inkml:trace>
</inkml:ink>
</file>

<file path=ppt/ink/ink2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29.994"/>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24 73 33,'0'-13'32,"0"13"0,0-10-14,0 10 0,0-11-3,0 11-4,-2-12-3,2 12 0,0 0-3,-7-10-1,7 10 0,0 0 0,0 0-1,0 0 0,0 0 0,0 0-2,0 0 1,0 0-1,0 0 0,-6 6-1,6 6 0,-2 0 1,2 7-1,-5 1 1,5 5-1,-2 1 1,2-2-1,0-4 1,0 2 0,0-7-1,0-2 0,0-13 1,0 13-1,0-13 0,0 0 1,0 0-1,13-13 1,-9 0 0,3 2 0,-1-9 0,3 6-1,-3-5 1,2 5-1,-1 3-1,-7 11 1,8-8 0,-8 8 0,11 18-1,-9-1 1,2 3 0,5 1 0,-3-2 1,2-1 0,1-5 0,4-6 1,1-7 0,1-2 0,-4-13 1,2-2-1,-1-6 1,1 1-2,-5-8 0,1 3 0,-3-1 0,-1 0-1,-3 7-1,0 2 0,0 5-4,-2 3-3,0 11-17,0 0-12,4 8-2,-4 7-2,0 8-3</inkml:trace>
</inkml:ink>
</file>

<file path=ppt/ink/ink2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29.99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14 9 85,'5'-13'34,"-5"13"-2,0 0-18,0 0-3,0 0-2,0 5-1,0 10-3,-2 1-1,2 8-1,-6 0-1,4 3 0,0-1-1,-3-3 0,5-2-1,-2-4 1,2-5-2,0-12 0,0 0-2,0 0-2,2-4-5,-2-17-8,5 4-15,-5-8-1,0 0-3,0 0-2,0 5 9</inkml:trace>
</inkml:ink>
</file>

<file path=ppt/ink/ink2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29.99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27 29 19,'-21'-4'33,"15"-6"1,6 10 0,0 0-6,0 0-9,0 0-5,8 0-4,-8 0-3,23-6-1,-10 6-1,6-4-1,-2 3-2,0-2-1,-2 3-1,-3 0-2,-1 4-3,-11-4-13,8 17-17,-8-1-1,-6 2-1,-2 1-5,-3 6 2</inkml:trace>
</inkml:ink>
</file>

<file path=ppt/ink/ink2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29.99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 34 97,'0'0'36,"0"0"-2,0 0-19,8 0-3,-8 0-4,24-9-2,-9 4-1,4 1-2,1-3-3,-5 1-3,6 6-24,-6-3-8,0 3-2,-4 0-3,0 0-3</inkml:trace>
</inkml:ink>
</file>

<file path=ppt/ink/ink2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29.998"/>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13 164 52,'0'0'32,"0"-4"-8,0 4-6,0 0-1,0 0-6,0 0-2,0 0-1,-9 0-4,9 0 0,-4 5-2,4-5 0,0 18 0,0-4 0,2-3 0,5 3 1,1 0-1,9 1 1,-2-1 0,4-7 0,2-6 1,0-1-1,2-2 1,0-10-1,1-5-1,-3-7 1,-2-8-1,0 3-1,-7-3 1,-5 0-2,-5-1 1,-2 8 0,-15 4 0,-6 10-1,-4 9 1,-9 2-1,2 10 0,-2 8 1,1 9-1,3-3-1,11 5-3,4-11-3,15 4-22,0-10-8,11-8-2,10-7-3,11-9-1</inkml:trace>
</inkml:ink>
</file>

<file path=ppt/ink/ink2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29.99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10 55 52,'0'-14'33,"0"14"2,-2-21-9,2 21-11,-4-15-1,4 15-5,0 0-1,0 0-1,-2 5-2,2 14-1,-3 3-2,3 10 1,0 0-1,0 5 0,0 0-1,0-2 1,3-6 0,5-2-2,-6-7 1,7-8 1,1-5-2,3-7 1,-3 0 0,5-11-1,0-1 1,-2-9-1,2 3 0,-3-3 1,-1 3-1,-5 5 1,-6 13-1,13-14 0,-13 14 0,8 9 1,-1 8-1,-3 0 1,0 1-1,3-1 1,3-6 0,3-1 1,-3-7-1,5-3 1,2-15-1,2-3 1,-4-8-1,4-4 0,2-4 0,-8 0-1,6 2 0,-8 0-1,-5 8 0,0 2-4,-4 9-2,-2-2-20,0 15-12,0 0 0,-10 10-3,3 3-3</inkml:trace>
</inkml:ink>
</file>

<file path=ppt/ink/ink28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30"/>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63 22 102,'0'0'34,"0"0"-3,0 0-19,0 0-3,0 0 0,0 0-3,0 11-1,0 4 0,0 4-1,0 5-2,-5 1 0,5 3 0,-2-2-1,-2-1 0,2-5-1,-3-3-2,5-9-2,0-8 0,0 0-3,-4-8-2,4-5-4,0-10-2,0 2-1,-4-10 1,4 9 5,0-8 3,-2 6 5,-5 2 4,1 6 5,4 5 3,-7-3 3,9 14-2,-11-7 1,11 7-4,0 0 0,0 0-2,13 0-2,-2 3 0,2 0-1,2-2 0,2 1-1,0-1 0,1 0-2,-5 4-1,2 3-2,-15-8-5,21 15-23,-21-3-5,0 9-1,-6 0-3,-3 2-2</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2T23:06:01.61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27 0 9,'0'0'27,"0"0"2,0 0-13,0 0-1,0 0 0,0 0-3,0 0-2,0 0-3,-4 9 1,4 1-3,0 2 0,0 7-1,-2 1-1,2 7 2,-1 0-3,-3 2 1,0-1-1,4 0-1,-5-2 0,2-5 0,3-3 0,-2-5-1,2-13 2,-2 14 0,2-14 0,0 0 0,0 0 1,0-8-2,0-3 0,0-6 1,4-2-1,-1-5-1,6-2 0,2 0-1,3-2 1,0 4 0,4 1 0,-3 6-1,3 0 1,1 7 0,-3 1-1,0 6 1,-4 3 0,2 0 1,-3 5-1,-1 1-1,-3 3 2,-1 7 0,1-1 0,0 5 0,-4 0 0,1 1 1,-2 1 0,-2 3-1,0 1 0,-2-4 0,-2-3-1,1-3 0,1-4-2,2-12-8,-4 11-25,4-11-1,0-6-2,6-5-4,1-13-1</inkml:trace>
</inkml:ink>
</file>

<file path=ppt/ink/ink29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30.001"/>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36 103,'0'0'34,"0"0"0,0 0-24,0 0-3,0 0 1,9 0-3,8-3-1,2 0-1,5-3 1,4 0-3,0 0-3,8 6-13,-2-5-20,-4 5-1,-2 0-3,-2-4-3,-5 1-1</inkml:trace>
</inkml:ink>
</file>

<file path=ppt/ink/ink29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30.002"/>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209 0 60,'0'0'32,"0"0"-10,0 0-4,0 0-4,-10 2-5,10-2-1,-13 9-3,13-9 2,-17 13-2,11-4-1,-5-1-1,3 5 1,-1-3-2,-1 3 1,-3 1-1,4 5 0,-5 1 0,3 2 0,0 2 0,-3 1-1,5-1 1,-2 4 0,3-1-1,-1 0 0,3 1 1,2 1-1,-2 0 1,6-1 0,0 2-1,0-1 1,0 1 0,4-1-1,0-2 1,0 2-1,0-4-1,3 2 1,-3 2 0,2-6-1,-1 7 0,1-3 1,-2-3-1,1-1 0,5 3-4,-4-12-10,3 3-21,2-8-1,1-9-4,3-4-4,0-7-2</inkml:trace>
</inkml:ink>
</file>

<file path=ppt/ink/ink29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30.003"/>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11 25,'0'0'29,"0"0"1,0 0-7,0-12-5,0 12-2,0 0-4,0 0-2,0 0-2,0 0-2,0 0 0,0 0-2,5 6 1,-5-6-1,17 15-2,-5-6 1,-3 0-1,6 6 0,-1-3-1,3 6 2,-5 2-2,3 0 0,-2 5 0,-1 3 0,1 1 0,-2 3 0,-3 1 0,-2-3 0,1 2 0,-5-1 0,-2 0 0,0 1-1,0-2 1,-2 3-1,-5-2 1,-5 4-1,5 7 0,-5-3 0,3 2 1,-1 1-1,-1-3 0,2 2 1,-3-5-1,6 0 1,-2-8 0,-1-7-1,5-1 0,-2-8 0,2-1-1,4-11-2,-7 16-7,7-16-25,0 0-2,-10 5-2,10-5-4,-4-6-2</inkml:trace>
</inkml:ink>
</file>

<file path=ppt/ink/ink29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30.004"/>
    </inkml:context>
    <inkml:brush xml:id="br0">
      <inkml:brushProperty name="width" value="0.00441" units="cm"/>
      <inkml:brushProperty name="height" value="0.00882" units="cm"/>
      <inkml:brushProperty name="color" value="#F14124"/>
      <inkml:brushProperty name="tip" value="rectangle"/>
      <inkml:brushProperty name="rasterOp" value="maskPen"/>
      <inkml:brushProperty name="fitToCurve" value="1"/>
    </inkml:brush>
  </inkml:definitions>
  <inkml:trace contextRef="#ctx0" brushRef="#br0">49 0 64,'-1'8'33,"1"-8"-2,0 0-16,0 0-3,0 0-2,0 0-2,0 0-3,0 0-1,-8 9-2,8-9 1,0 16-1,-2-1 2,-1 6-2,1 6 0,0 6 1,-1 7-1,1 6 0,-4 3 0,2 4-1,0-4 0,1-5 0,1-6-1,-4-4 1,6-8-1,0-6 1,0-10 1,0-10-1,10 0 1,-3-9 0,3-10 0,2-1 0,1-9 0,4-1-1,0-4-1,2 3 1,3 2-1,-3-1 1,0 9-1,-1 3 0,-5 9 0,4 3-1,-1 9 0,-9 8 1,4 7 0,-2 4-1,-1 0 0,-1 2 2,-3-2-1,5-2 0,-3-6 1,-6-14-1,15 4 1,-5-6 0,4-10 0,-1-10 1,4-6-1,-1-3 0,1-7 1,3 1-2,-3-5 1,-2 2-1,-6 3 0,7 5 0,-6 5 0,-3 5 0,-1 5-1,-6 5 1,8 3-2,-8 9-3,0 0-14,0 0-18,0 5-2,0-5-2,-12 7-5,12-7 1</inkml:trace>
</inkml:ink>
</file>

<file path=ppt/ink/ink29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30.00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120 6 31,'0'0'31,"0"0"-1,0-10-12,0 10-4,0 0-3,0 0-1,0 0-1,0 0-2,0 0 0,0 0-1,0 0-1,0 12-2,-5-4 2,-1 5-3,-2 0 2,-3 6-2,2 2 1,-3 3-1,2 0 1,-2 6 0,-1-3-2,6 1 1,-1-3-1,0 2 0,3-4-1,3-3 1,0-7-1,0-2 0,2-1 1,0-10-1,0 0 0,0 0-1,0 0-2,0 0-2,0 0-16,0 0-14,6-16-2,-6 1-3,5-4-3</inkml:trace>
</inkml:ink>
</file>

<file path=ppt/ink/ink29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30.00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10 28 79,'0'0'34,"0"0"0,0 0-22,-10-12-1,10 12-3,8-2-2,1 0-3,3 0-1,7-1 1,0 3-1,3-2-1,3 0 0,0 1 0,-3-1 0,-3 2 0,-2-1-1,-5 1 1,-12 0-2,13 0 0,-13 0-3,0 0-5,0 0-20,0 5-5,0-5-3,-11 15-3,1-5 2</inkml:trace>
</inkml:ink>
</file>

<file path=ppt/ink/ink29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30.00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-3 33 53,'0'12'36,"0"-12"-1,0 0-11,0 0-7,0 0-2,0 0-7,0 0-1,0 0-3,11 5 0,-11-5-2,19 0 1,-8 0-1,4 0-1,4 0 0,-2 0 0,2 0 1,-2-5-2,4 2-1,-2-2-3,0 5-12,-2-7-21,-2-2 0,-3-3-3,-1 3-3</inkml:trace>
</inkml:ink>
</file>

<file path=ppt/ink/ink29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30.008"/>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91 11 28,'0'0'26,"0"0"-2,0-13-5,0 13-1,0 0-4,0 0-4,0 0-1,0 0-1,0 0-2,0 0 0,0 0 0,0 0-2,0 0-1,0 0 0,0 0-1,7 0 0,-7 0 1,0 0-1,10 2-1,-10-2 1,0 0 0,13 13-1,-13-13 1,8 12 0,-1 0-1,-3 0 1,2 2 0,-3 4-1,5 1 1,-4 5-1,0 0 0,-1 3 1,-1 2-1,2 3 1,-2 3-1,-2 2 2,0-2-2,0 2 1,-8 0 0,1-2 0,-3 0 0,1-2-1,-4-3 1,3-1-2,-5 0 1,0-2-1,3-5 1,-1 1-2,4-3 0,-3-5-2,3 4-2,-1-5-5,9 0-29,-9-5 0,4 0-3,-1-4-2,7-5-2</inkml:trace>
</inkml:ink>
</file>

<file path=ppt/ink/ink29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3:30.00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29 89 52,'-10'-13'28,"7"4"-3,3 9-1,-6-9-7,6 9-4,0 0-2,0 0-3,0 0-1,0 0-1,0 0-3,0 0 0,0 0-1,0 0-1,-6 7 0,6 0 0,0 6-1,0 4 1,-2 8 0,2 4-1,-1 2 2,1 4-1,0 1-1,0-1 1,0-1-1,1-7 1,3-2-1,2-9 1,0-3-1,-6-13 1,15 6 1,-6-7-1,3-8 0,3-7 1,-2-5-1,2-2 0,2-6 0,-2 2-1,1 1 0,-7 4 0,-1 2 0,-1 7-1,-7 13 1,8 0 0,-6 13 0,-2 4 0,0 4-1,0 0 2,0 1-2,0-4 1,-2-3 1,2-5-2,0-10 2,0 0 0,11 0 0,-3-9 0,1-5 0,1-2 1,5-5-1,0-4 1,2-1-2,4-7 1,0 1 0,0-1-1,-2 4 0,-1 1 0,0 6 1,-7 4-2,0 4 0,-5 6-4,-6 8-16,9-7-18,-9 7 0,0-9-3,0 9-5</inkml:trace>
</inkml:ink>
</file>

<file path=ppt/ink/ink29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1:42.75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180 44 27,'6'-8'29,"-5"2"-1,-1-4-4,0 10-4,0-12-2,0 12-5,0 0 0,1-8-5,-1 8-1,0 0 0,-1 10-4,-3 1 1,-3 7-2,5 3 0,-9 8 0,3 8-1,-1 4 0,-3 7 0,-1 3 0,1 2 0,-3-3 0,3 0 0,0-3-1,2-6 1,-2-4 0,3-5-1,-2-5 0,6-3 0,-5-6 1,7-2-1,-1-3 0,0-4 0,4-9-1,-2 11 0,2-11-1,0 0-2,0 0-3,3-11-14,5 2-15,-6-7-4,8-2 0,-4-5-4</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12:55:35.481"/>
    </inkml:context>
    <inkml:brush xml:id="br0">
      <inkml:brushProperty name="width" value="0.00441" units="cm"/>
      <inkml:brushProperty name="height" value="0.00882" units="cm"/>
      <inkml:brushProperty name="color" value="#EA157A"/>
      <inkml:brushProperty name="tip" value="rectangle"/>
      <inkml:brushProperty name="rasterOp" value="maskPen"/>
      <inkml:brushProperty name="fitToCurve" value="1"/>
    </inkml:brush>
  </inkml:definitions>
  <inkml:trace contextRef="#ctx0" brushRef="#br0">0 18 38,'0'0'47,"0"0"-9,0 0-16,0 0-7,0 0-5,0 0-2,0 0-2,0 0-1,0 0-1,0 0-1,-2 5 0,2-5-1,2 15 0,4-3 0,0 1 0,-1 4-1,1-2 1,0 5-1,4 1-1,-2-1 1,1 0-1,-3-1 1,2-2-1,0-4 0,-5 0 0,6-5 1,-9-8-1,7 6 1,-7-6-1,12 0 0,-12 0 1,9-2-1,-9 2 0,8-10 1,-3 1-1,3-2 0,-4 0 1,4-2-1,0-2 0,-3 2 1,4-4-1,-3 2 0,4-3 1,-6 5-1,6-3 2,-4 3-2,3 2 0,-4-2 1,0 3-1,-1 2 0,3-3 0,-4 4 0,-3 7-1,11-7-1,-11 7 0,0 0-4,10-7-8,-10 7-8,7-2-10,-7 2-29,0 0-14</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2T23:06:04.45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74 52 6,'0'-17'27,"0"4"4,0-1-11,0 5-3,0 2-3,0 7 0,0 0-5,0 0-1,0 0-2,0 6-2,-1 11-1,-1 3 0,0 7-1,2 7 1,-9 8 1,6 3-2,-2 1 1,-6 4-1,4-7 0,-4-4 0,4-3-1,-2-9-1,6-10 0,-1-2 2,4-15-1,0 0 1,6 0-1,4-12 1,4-2 0,4-4-1,3-1 1,-1-5-2,3-1 1,-2 3-1,-1 5-1,1-2 2,-7 4-2,-1 4 1,-3 6-1,-10 5 0,0 0 1,0 0-1,0 0 2,-7 1-2,-3 7 2,-4 4-2,-2 0 1,2 5 0,-2-3 0,8 4 0,-1-1-1,7 2 2,2-3-1,2 0 0,8 3 1,6-4-1,-6 0 1,8-2-1,-1 1 1,-1-3-1,4 1-2,-4-5-9,1 0-22,-3 1-2,-6-3-2,-8-5-4</inkml:trace>
</inkml:ink>
</file>

<file path=ppt/ink/ink30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1:43.25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18 116 84,'-1'-9'36,"1"-1"-3,0-3-23,4 3-1,3-4 0,-1 4-1,4-2-2,1 3-1,0-1-1,0 2-1,2 1-1,0 3 0,2 4-1,3 0 0,-2 2 0,0 5 0,1 5-1,0 0 2,-1 2-1,-2 3-1,-6-2 2,1 2-1,-7-1 1,0 1 0,-2-1 0,-6-1-1,-5 0 1,-4-2 0,-1 0 0,-6-1-1,-2-1 0,1 0-1,-2-5 1,-1 1-1,3-2-2,3 0 0,0 2-4,4-7-10,9 2-21,7-2-2,0 0-3,0-11-5,17 0 2</inkml:trace>
</inkml:ink>
</file>

<file path=ppt/ink/ink30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1:43.83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169 32 97,'2'-6'35,"-2"-5"-3,0 11-18,0-10-1,0 10-4,0 0-2,0 0-3,-7-5 0,7 5-2,-9 8 0,-2 4 0,1 4-1,-2 2 1,0 4-2,-4 5 1,1 2 1,1 3-1,-1 1-1,3 1 1,0-1 0,6 2-1,-5-1 1,7 1-1,0-3 0,4 1 0,0-3 1,0-2 0,5-1-1,-3-5 1,4-2-2,0-5-1,-1-2-4,-1-3-26,1-2-7,-5-8-2,8 2-3,-8-2-5</inkml:trace>
</inkml:ink>
</file>

<file path=ppt/ink/ink30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1:47.201"/>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12 13 60,'0'0'34,"0"-7"-5,0 7-12,0 0 0,0-9-7,0 9-1,0 0-3,0 13-2,0-3-1,0 9 0,-1 2-1,-1 4-1,1 3 0,1 3 0,-1-2 0,-1-3-1,-3-3 1,5-5 0,0-4 1,0-3-1,0-11 1,0 8-1,0-8 1,8-2 0,-8 2-1,12-13 1,-8 4-1,4-2-1,-3-3 1,4 4-1,-3 2-1,0 0 1,-6 8-1,7-5 0,-7 5 1,11 13 0,-7-1 0,2 2 0,-2-1 1,5 0 0,-2 0 1,2-5 0,1-6 1,0-2 0,3-4-1,6-6 1,-3-5 0,1-3-1,6-3 0,-5-2-1,3-2 0,-3 2 0,-4-1 0,-1 4-1,-1 2 0,-8 4-1,5 4-4,-9 1-4,0 9-28,0 0-1,0 0-4,2 7-3,-1 1-3</inkml:trace>
</inkml:ink>
</file>

<file path=ppt/ink/ink30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1:47.733"/>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194 26 108,'0'-11'37,"0"3"-2,-3 1-23,3 7-4,0 0 0,0 0-3,-4 4-2,-1 10 0,1 4-1,1 5 0,-5 8 0,3 5 1,-7 6-1,0 3 0,-2 3-1,0 2 1,-2-2-1,1-1-1,-5-4 1,5-3 0,1-8-1,3-6 1,4-6 0,-2-6-2,6-6-1,3-8-2,0 0-15,0 0-19,7-11-2,0-8-3,-2-2-5,3-10 3</inkml:trace>
</inkml:ink>
</file>

<file path=ppt/ink/ink30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1:48.74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17 81 53,'10'-16'35,"-6"2"0,-2-3-14,6 6-5,-6 0-2,0 6-3,-2 5-3,0-7-2,0 7-2,-1 12-1,-2 5-1,-5 2 0,3 6-1,2 2 0,-6 4 0,5 1 0,-2-2 0,3-4 1,2-4-1,1-5 0,2-6 0,7-4 1,2-7-1,-2-2 0,6-8 1,3-3-1,-2-4 0,-1-2 0,1-3-1,-3 2 1,-1 2-1,0 4 0,-7 2 0,-5 12 0,9-1 0,-7 7 0,-2 10 0,0 1 0,0 3 0,0 0 0,0-1 1,2-4 0,6-5 0,-1-3 1,6-7 0,1-2-1,6-10 1,-2-2 0,5-5 0,-3-4-1,2-2 0,-3-5 0,1 4 0,-6-3 0,-2 5 0,-5 1-2,2 4 0,-8 7-2,2 4-3,-3 8-7,0 0-26,-4 4-2,1 10-3,-7 2-2,6 6-3</inkml:trace>
</inkml:ink>
</file>

<file path=ppt/ink/ink30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1:49.36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92 5 86,'0'0'37,"0"0"-2,0-8-21,0 8-4,0 0 0,0 0-4,0 8 0,0 1-2,-7 4-1,4 4 1,-1 1-2,-5 4 1,2 1 0,0 1-2,-4-1 1,0-1-1,5-2 0,-4-4-1,5-1 0,-3-5-1,4 0 0,4-10-3,0 0-5,0 0-19,0-4-9,2-8-3,7-3-3,-5-5-2</inkml:trace>
</inkml:ink>
</file>

<file path=ppt/ink/ink30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1:49.653"/>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8 18 108,'-10'0'38,"10"0"-3,0 0-23,0 0-4,11 0-1,-1 0-2,6-2-2,2-1 0,0 1-1,3-1-1,2 2 1,-3-1-2,-4-1-1,-2 3-1,-5 0-2,2 3-2,-11-3-9,0 16-23,-12-4 0,-1 6-3,-10 2-1</inkml:trace>
</inkml:ink>
</file>

<file path=ppt/ink/ink30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1:49.884"/>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34 96,'0'0'40,"17"0"-2,-5-4-14,4 2-15,0-3-1,2 0-3,3 2-2,3 1-1,-5-2-2,-2 2-2,3 1-3,-8-2-24,0 3-9,-6-2-3,5 1-3,-11 1-2</inkml:trace>
</inkml:ink>
</file>

<file path=ppt/ink/ink30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1:50.992"/>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144 41 30,'0'0'34,"0"-13"-1,0 5-10,0 8-6,2-11-2,-2 11-4,4-9-2,-4 9-2,9 0-2,-4 6 2,2 6-3,-2 8 1,3 5-1,-1 7 1,2 4-2,2 6 2,-5 3-2,5 0 0,-9 1 0,4 5 0,-6-1-1,0 1 0,-7-1 1,-4-1-2,-2-3 1,-3-3 0,-2-5-1,-7-5-1,-1-8-2,0-5-2,6-1-11,-5-7-24,2-2-3,8-6-2,4-4-5,11 0 2</inkml:trace>
</inkml:ink>
</file>

<file path=ppt/ink/ink30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1:52.633"/>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 29 21,'0'0'20,"0"0"3,0 0-4,-1-6-3,1 6-2,0 0-1,0 0-1,0 0-1,0 0-3,0 0-1,0 0 1,0 0-2,5 0-1,5 0-1,0 0 2,1 0-3,6 0 1,-1 0-1,5 0-1,-1-2 1,5 0-1,-6 0-1,3 1 1,-3-2-1,-2 0 0,0-1 0,-6 3 0,-3-1-1,1-1 0,-9 3-4,7-1-3,-7 1-6,0 0-23,0 3 0,-6-1-5,-3 2-1,0 2 4</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2T23:06:05.60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18 22 9,'5'-13'29,"-5"13"2,0 0-12,4-9-2,-4 9-1,0 0-4,0 0-2,0 0-2,3 4-2,-3-4-2,0 22 1,0-4 0,0 6-2,0 2 1,0 10 0,-3-2-1,3 3-1,-4-2 0,1 0 1,-3-4-2,1-6 0,5-4-1,-3-3 2,-1-9-2,4-9 1,-2 9 0,2-9 0,0 0 0,0 0 0,0-10 0,6 0-1,-3-6 1,8 2 0,1-5-1,0-4 0,6 2 0,1-5 0,3 2 0,-1 0-1,0 5 1,-2 0-1,-1 1 1,-4 7-1,-3 1 1,-11 10 0,9-6 1,-9 6-1,-6 9 1,-8 3-1,-2 5 1,-1 0-1,-3 6 1,-1-4-1,3 2 0,1 0 0,3-7 0,3 3 0,4-6-1,2 2 1,5-5 0,0 2 0,0-10 0,12 16 1,-1-8-1,3-2 0,3 7 0,1-5 0,1 3 1,-1 1-1,2-1-1,-5 1-4,3 3-22,-7-4-8,-2 2-1,-6-5-3,-1 0-4</inkml:trace>
</inkml:ink>
</file>

<file path=ppt/ink/ink3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1:52.913"/>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22 95,'0'0'37,"0"0"-2,0 0-18,0 0-7,3-1-3,5-4-1,6 3-2,2-2-2,2 1 1,1 1-2,4 0 0,1 1 0,-2 1 0,1 0-2,1 0-3,1 3-11,-1-3-22,0 0-1,-2-2-2,2-1-6</inkml:trace>
</inkml:ink>
</file>

<file path=ppt/ink/ink3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1:57.62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-1 906 13,'0'0'24,"0"7"-3,0-7-2,0 0-2,0 0-2,2 6-2,-2-6-3,0 0-3,0 0-1,0 0-1,0 0-1,4 7 0,-4-7 0,0 0 0,0 0 1,0 0-1,0 0-1,0 0-1,0 0 0,0 0-1,5-4 1,-5 4-1,1-15 1,1 4-1,-1-2 2,4-1-1,-2-4 0,0-2 0,-2-3 0,4-1 0,-1-3-1,-1-2 1,-2-4 0,2-1 0,2-1-1,-1-3 1,-3-3-1,2 1 1,1-3 0,0 6-1,-1-2 0,-2 3-1,2 1 1,1 8 0,1 1 0,-3 4 0,6 5-1,-4 0 1,4 3 0,-2 3 0,4-1-1,-4 2 1,4 0 0,-1 1-1,2 1 1,0 1-1,2 0 0,4 3 1,3-5-1,-2 3 1,6-1-1,3-2 1,1 0 0,1 1 0,2-4-1,-1 3 1,1-1 0,-3 2-1,1-1 0,2 3 1,-2 1-1,-1 2 1,0 0-1,-2 2 0,-2 1 0,-2 0 0,-2 0 0,0 0 0,-5 1 0,-2 2 0,-4-3 1,0 2-1,-9-2-1,10 4 1,-10-4 0,6 7 0,-4 2 1,0 0-1,1 5 0,-2 4 0,3 6 1,-2 5 0,-1 5-1,-1 4 1,-1 4-1,-6 6 0,2 4 1,-3 0-1,-4-1 0,3 1 0,-3-5 0,1-3 1,0-1-1,2-11 0,3-1-1,-1-5 1,3-4 0,3-4 0,1-3 0,0-2-1,1-4 1,0-1 0,-1-8 0,7 9 1,-7-9-1,0 0 0,5 8 0,-5-8 0,0 0-2,0 0 0,0 0-4,0 0-6,0 0-24,0-7-4,0 7-3,-5-10-2,2 1-4</inkml:trace>
</inkml:ink>
</file>

<file path=ppt/ink/ink3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1:59.653"/>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195-3 86,'7'0'36,"-7"0"-1,0 6-21,0 7-7,0 1 1,3 6-1,-1 0 0,0 8-2,0-1 1,-1 6-3,-1-1 0,0 3 1,-4-2-2,-2 0 1,-6-5-2,-2-3 0,0-2 0,-5-6 0,2 0 0,-2-9 0,1 0-1,0-5 0,0-3 0,1-3-1,2-4-3,3-5-3,8-2-18,-1-10-15,5 0-1,0-10-1,8 0-4</inkml:trace>
</inkml:ink>
</file>

<file path=ppt/ink/ink3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1:59.85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20 25 100,'-6'-8'36,"6"8"-1,-9-14-26,9 14-3,-9-5-3,9 5-1,0 0-5,0 0-5,0 0-25,0 0-3,4 6-1,-4-6-3</inkml:trace>
</inkml:ink>
</file>

<file path=ppt/ink/ink3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2:00.16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23 120,'0'0'38,"0"0"0,11-4-30,2 2-2,4-2-1,6 1-2,-1-1 0,1 3-2,2-2-1,-5 3 0,-4-2-2,-2 1-1,-6 1-3,-8 0-7,0 0-23,0 0-2,-4 9-1,-10-5-5,0 2 4</inkml:trace>
</inkml:ink>
</file>

<file path=ppt/ink/ink3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2:00.36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5 34 53,'0'0'36,"-5"11"1,5-11-14,4 8-7,-4-8-1,16 2-1,-8-2-6,7 0-2,-2 0-2,3-2-2,0-1-2,-3 0-4,5 0-6,-6-5-18,6 1-8,-5-1-3,7-2-1,-2-1-4</inkml:trace>
</inkml:ink>
</file>

<file path=ppt/ink/ink3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2:00.57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33 0 67,'0'0'37,"0"0"-2,0 5-16,0-5-5,-1 16-2,-5-5-1,6 7-1,-1-1-3,1 3 0,-1 1-2,0 1-1,-3-1-1,2-1-3,-2 1-4,2-6-19,0 2-16,-3-6 0,1-2-3,4-9-5</inkml:trace>
</inkml:ink>
</file>

<file path=ppt/ink/ink3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2:02.76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109 26 59,'3'-7'37,"-3"-4"-2,0 11-14,0-8-9,0 8-1,0 0-3,0 4-2,0 6-1,-2 5-3,-2 2 0,2 3-1,-4 4 0,1 2 0,-3 4 0,-2 0 0,0-3-1,1 0 0,-3-2 2,0-1-2,3-3 1,1-1 0,-1-3 0,6-3 0,2-4 0,-1 1 1,2-3-1,0-8 1,3 11 0,4-7 0,2-2 1,4-1 0,2-1-1,3 0 1,2-3-1,1 2 0,2-5 0,1 2-1,-1 1 0,-3-2 0,2 3 0,-7-3-1,0 0 1,-2 2-1,-2 1 0,-7-1-1,-4 3-2,6-5-3,-6 5-5,0 0-22,3-8-6,-3-1-2,3 3-3,-2-7-1</inkml:trace>
</inkml:ink>
</file>

<file path=ppt/ink/ink3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2:03.13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134 43 100,'2'-12'36,"5"3"1,-7-3-24,0 12-3,0-11-2,0 11-2,-8 0-2,8 0-2,-15 13 0,3-1-1,1 4 0,0 5-1,-2 3 1,-1 4 0,1 1-1,0 0 1,4 2 0,-2 1-1,5-2 1,0 1 0,5-4 0,1-2-1,4-1 0,4-5 0,2-1-2,0-9-2,4 1-3,-1-10-5,7 0-20,-4-6-6,7-3-2,-6-6-2,-1 0 1</inkml:trace>
</inkml:ink>
</file>

<file path=ppt/ink/ink3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2:03.59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22 55 89,'0'0'35,"-7"-6"-1,7 6-21,-6 5-4,5 7-2,-4-3 0,3 6-3,2-1-1,0 2 1,0-1-1,0 0 0,2-6-1,3 0 0,2-4 0,0-2 0,4-3-1,0-2 1,2-5-1,0 0 1,0-2-1,1 1-1,-2 1 1,-5 3-1,0 1-1,-7 3 1,7 4 0,-7 3 0,0 5-1,0-3 2,0 4-1,4-3 2,-2 0-1,4-5 1,3-3 0,4-2 0,0-3 0,1-5 0,0-2 0,3-3-1,-5-2-1,0-3 1,-4-2-2,-2 1 0,-1 1-2,-5 1-3,0 3-6,-5-3-22,2 9-4,-6-3-3,9 11-2,-6-10-2</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2T23:06:08.404"/>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115-2 7,'0'0'18,"0"0"-2,0 0 3,0 0-2,-9-8-1,9 8 0,0 0-3,0 0-1,0 0-2,0 0-3,0 0-1,-5 7-2,3 1-1,0 8-1,-5 2-1,2 9 0,2 5 1,-5 8 0,1 1 0,2 6 0,-7-3 0,6 1 1,-6-5-2,7-3 1,-6-6-1,4-4 1,5-9-2,-5-4 0,7-14 1,0 0 0,9 2 1,0-7-1,5-10 0,4-2 1,1-4-2,2-2 0,6-4-1,-6 2 0,0-3 0,2 2 0,-5 2-1,0 7 1,-4 0 1,-2 6 1,-12 11-1,9-18 2,-9 18-1,0 0-1,-5 3 0,-6 7 1,0-2-1,-6 3 0,1 4 0,-4 0 0,3 1 1,1-1 0,2-2 0,7-1-1,-4 1 1,8-3 0,1-3 0,2 4-1,2-2 0,8 1 0,-5 1 0,10-1 1,-5 7-1,6-5 1,0 4-1,0-4 0,-2-1 1,-5 2-2,1 1-4,-4-1-24,-3-3-4,-3-2-2,0-8-4,-3 12-2</inkml:trace>
</inkml:ink>
</file>

<file path=ppt/ink/ink3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2:03.880"/>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26 0 112,'0'0'36,"0"0"-2,0 0-24,9 0-4,-3 6 1,2 11-2,-2 2-1,6 5 0,-4 5-1,1 6 1,-2 1-2,-2 2 0,-5 2 0,0-4 0,-2-2-3,-9-2-1,-2-1-6,-3-7-23,1-6-8,-2-6-1,7-5-5,-2-7-1</inkml:trace>
</inkml:ink>
</file>

<file path=ppt/ink/ink3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2:05.733"/>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5 18 58,'0'0'34,"-5"-6"-3,5 6-15,0 0-5,0 0-2,0 0-2,0 0 0,0 0-2,0 0 1,6-1-1,-6 1 0,8 0 0,3 0-1,-2 0 0,0 0-1,3 0 0,0 0-1,0-2-1,-1 0 1,1 0-1,-3 0 0,-2 1 0,-7 1-1,12-3 0,-12 3-1,6 0-2,-6 0-3,0 0-14,7 0-17,-7 0-2,0 0 0,9 0-5</inkml:trace>
</inkml:ink>
</file>

<file path=ppt/ink/ink3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2:06.364"/>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45 208 97,'0'0'37,"6"-12"-3,-2 1-20,4 2-5,-1-6-1,2 3-2,2-4-2,-1-2-1,1-2 0,-2 2-1,2 1 0,-3 1 0,-2 1-1,-4 5 0,2-1 0,-4 11-1,2-8 0,-2 8 0,0 4-1,0 6 1,-2 5-1,-1 3 1,2 6-1,-1 3 2,1 5-1,-2-1 0,1 2 1,1-1-1,-2-1 1,2-2-1,-2-5 1,-1-3-1,0-3 1,0-2-1,0-3 0,-1-4 1,-1-2-1,-2-4 1,-1 0-1,-1-3 1,-2 0-1,0-3 1,-1 0 0,2-2-2,0 3 1,3 1 0,8 1 0,-9-3 0,9 3-1,0 0 1,0 0-1,0 0 1,0 0 0,8 2 1,3-1-1,2 1 1,5-2 0,1 1 0,3-1 0,1 0-1,1 0-3,-4 0-3,0 3-19,-6-3-13,-2 2-1,-12-2-4,9 0-3</inkml:trace>
</inkml:ink>
</file>

<file path=ppt/ink/ink3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2:08.84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217 15 27,'8'-5'23,"-8"5"0,8-2-3,0 1-3,-8 1-2,11-4-2,-11 4-2,7-3-1,-7 3-2,6-2 1,-6 2-2,0 0-1,0 0 1,0 0-2,0 0 0,0 0-1,0 0 0,0 0-1,-4 0 0,4 0 0,-13 5-1,3-1 1,-3 1-1,-2 4 0,-2-1 0,1 3-1,-4-1 0,2 3 0,-2 1 0,-1 2-1,5 2 1,-3 3-1,4 2 0,0 4 0,3 0 1,4 2-1,2-1 0,2-1 0,2-1 0,2-5 0,3-3 1,6-2-1,0-5 1,5-1 0,2-5 0,2-1 0,2-4 0,1 0 0,4-1 0,-2-4 0,1-3 0,-3-3 0,-4-2 0,0-1-1,-5-5 1,-3 1 1,-7-3-2,-2 0 0,-9 1 0,-9 1 0,1 4 0,-7 3 0,-4 7 0,1 1 0,0 4 0,1 5-5,8 7-5,-1-7-18,12 3-12,7-8-3,0 0-3,3-2-5</inkml:trace>
</inkml:ink>
</file>

<file path=ppt/ink/ink3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2:10.721"/>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272-1 73,'0'0'35,"0"0"-3,0 0-17,0 0-4,-4-2 0,4 2-3,-9 8-1,3 2-2,-8 3-1,1 3 0,-4 4-1,-2 4 1,-2 5-1,1 0 0,-5 3 0,5 2-1,-1 3 0,5 0 0,-2 1-1,3 6 1,2 1 0,5 5-1,0-1 0,4 2 0,4-4 0,0 1 0,3-1 0,3-5 0,3-4 0,3-6-1,-1-3 1,5-2 0,-4-3-1,4-6 1,-2-1-1,0-4 1,-1-5-1,-4-2-1,0-1-2,-3-5-4,3-1-16,-6-10-15,-2-1-2,-1-6-4,0-3-3</inkml:trace>
</inkml:ink>
</file>

<file path=ppt/ink/ink3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2:29.700"/>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228 21 7,'0'0'12,"0"0"0,0 0 1,0 0 0,0 0 0,0 0 1,0 0-2,0 0 0,5 0-1,-5 0-2,0 0-1,0 0 0,10-2-3,-10 2 0,0 0 0,0 0-1,0 0-1,0-8 1,0 8-2,-12-5 1,5 4-1,-3-2 0,-2 2-2,0 0 1,-1 1 0,1 0-1,2 1 1,-2 2-1,2 0 0,1 2 0,1 2 0,-2-2 1,2 2-1,-1 2 1,2 0-1,0 2 1,-1 4 0,-2 1-1,1 2 1,2 1 0,-1 3-1,1 2 1,0 0 1,0 1-1,5-1 0,-2 1 1,1 1-1,2 1 1,1 1 0,0-2 0,0 2 0,1-2-1,2-1 1,-3-1-1,1-1 0,-1-3-1,0-3 1,0-3-1,0-2 0,0-4 1,0-1-1,0-7 1,0 8 0,0-8-1,0 0 1,0 0-2,0 0-1,0 0-5,0 0-13,-1-6-15,1-3-2,0 1-2,0-6-2</inkml:trace>
</inkml:ink>
</file>

<file path=ppt/ink/ink3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2:30.65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0 32,'0'0'28,"0"0"-8,0 0-7,1 7-2,-1-7 0,0 0 0,11 7-2,-11-7-1,6 6-2,-6-6-1,8 8 1,-8-8-2,8 6 2,-8-6-3,7 5 1,-7-5 0,9 2-2,-9-2 1,12 1 0,-7 0-1,3-1 0,-1 0-1,1 0 0,-2 0-1,2 0 0,-8 0 1,12 0-1,-12 0 0,8 0 1,-8 0-1,0 0 0,8 0 0,-8 0-2,0 0-2,0 0-5,0 0-14,0 0-11,0 0-2,0 0-1,0 0-1</inkml:trace>
</inkml:ink>
</file>

<file path=ppt/ink/ink3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2:33.628"/>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34 15 24,'0'0'32,"0"0"-1,-4-7-9,4 7-3,0 0-6,0 0-2,0 0-3,-5-7-2,5 7-1,0 0-2,0 0 0,-1 5-1,1 4-1,0 0 1,-2 8-1,1-1 0,0 5 1,-2 1-1,2 1 0,-3-3-1,1 1 1,1-8 1,-1 1-2,2-6 1,-2-2 0,3-6 1,0 0 0,0 0-1,0 0 1,4-4-1,0-6 0,1-3 0,2-1 0,2-3-1,2-2 0,-1 0 1,4 0-1,-1 2 0,1 1 1,0 4-1,-2 4 0,-1 3 0,1 5 0,0 2 1,-2 6-1,-3 6 1,3 3 0,-4 3 0,0 1 1,-2 1-1,-4 2 0,0-4 0,0 1-1,0-6 1,-2-4-1,0-1 0,0-3 0,2-7-3,0 0-3,0 0-15,6-12-14,-1 1-2,3-7-3,1-3-1</inkml:trace>
</inkml:ink>
</file>

<file path=ppt/ink/ink3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2:33.980"/>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169 0 101,'0'0'35,"0"0"-3,0 0-21,-11 1-4,7 5 1,-8 0-3,3 5-2,-3 0 0,1 4-1,1 5 1,-4 3-1,1 2 0,1 6 0,0 4-1,4 3 0,-3 0 0,3 1 0,1-1-1,0-5 0,3-1-1,2-6-2,2-2-2,0-9-4,5-1-15,0-8-13,6-5 0,1-2-3,2-7 0</inkml:trace>
</inkml:ink>
</file>

<file path=ppt/ink/ink3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2:34.504"/>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18 3 102,'-11'-6'34,"11"6"-2,-3 9-23,-1 0-4,4 8-1,0 2 1,0 2-2,0 3 0,3-1 0,1-2 0,1-1-1,2-6 1,2-2-1,-2-5 0,4-2 1,0-5-2,1-1 1,2-4-1,-1-2 0,-3-4 1,1-1-2,-2 2 1,2 0-1,-7 4 0,-4 6 0,9-5 0,-9 5 0,1 8-1,1 2 1,-1 1 0,0 1 0,2 1 1,4-2-1,-5-3 2,-2-8-1,11 7 1,-6-7-1,5-4 2,1-3-2,-3-5 0,3-3 0,0-4 0,-2-4 0,-1-2-2,0-1 0,-4 4-1,-2-1-2,2 8-3,-4-2-8,0 10-22,0 7-1,0 0-3,-5 11-3,4 1 2</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2T23:06:23.391"/>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16-3 59,'2'-10'34,"-2"10"1,0 0-16,0 0-9,0 0-1,-3 5-1,3-5-3,-6 20 0,4-6-2,1 6-1,-3 7 1,4 2-1,0 7 0,-2 9-1,2-3-1,0 4 0,0-4 0,0-4 0,0-2 0,0-11 1,0-7-1,2-6 1,-2-12-1,16 6 1,-5-9 0,3-9 0,2-2 1,0-6-1,5-2 0,-2-4 0,2-4 1,6-4-2,-2-3 1,1 5 0,-5-6-2,4 3 2,-4 6-1,-1 4 0,-5 7 0,-4 2 1,-4 8-1,-7 8 2,11 0 0,-11 11-1,3 7 2,1 6-1,-1 5 0,4 8-1,-1 3 1,-1 1-1,2 1 0,-2 0 0,2-8-1,0-4 0,-1-5-1,-1-5-4,6-2-22,-11-18-11,14 2 0,-7-11-5,-2-11-3</inkml:trace>
</inkml:ink>
</file>

<file path=ppt/ink/ink3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2:34.74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116 0 107,'2'8'38,"1"6"-2,-6-2-24,1 6-3,-4 0-3,0 2-3,-4-1-4,-4-1-13,-3 2-22,-3-4-1,0 0-3,-3-6-4</inkml:trace>
</inkml:ink>
</file>

<file path=ppt/ink/ink3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2:36.63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181 0 92,'0'0'34,"0"0"-2,0 0-22,0 0-1,7 14-2,-7-2 0,1 7-2,-1 3 0,0 6 0,0 3 0,0 3-1,-3-1-1,-2 1-1,-2-2 0,-3-2 0,-2-7 0,-1 1-1,-2-9 0,1 0 0,-2-8-2,0-2-1,3-5-1,-7-3-5,10-3-13,-1-9-17,-1-3 0,2-7-3,8-3-2</inkml:trace>
</inkml:ink>
</file>

<file path=ppt/ink/ink3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2:36.85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3 14 113,'0'-5'36,"0"5"-2,-3-9-24,3 9-4,0 0-2,0 0-2,0 0-2,0 0-2,0 9-4,0-9-15,1 8-12,2-2-3,2 3-2,-3 0-4</inkml:trace>
</inkml:ink>
</file>

<file path=ppt/ink/ink3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2:37.15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66 115,'0'0'36,"0"0"-3,8-4-24,4 0-4,4 2-1,1-2 0,7 2-1,1-2-1,3 1 0,-3 1-1,-3-1 0,-1 1-3,-5-3-1,-2 4-4,-10-6-14,-4 7-14,0-9-1,-4 4-3,-7-4-1</inkml:trace>
</inkml:ink>
</file>

<file path=ppt/ink/ink3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2:37.372"/>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36 0 77,'0'0'34,"0"0"-5,-8 3-11,8-3-3,-4 20-3,2-8-2,2 6-3,-7-1-2,7 7-2,-3-3-1,1 0-3,2 2-4,-7-6-7,7 1-14,-3-6-8,3-6-3,0-6-2,8 0-2</inkml:trace>
</inkml:ink>
</file>

<file path=ppt/ink/ink3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2:37.61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10 0 94,'0'0'37,"0"0"-4,0 0-15,2 8-7,-2 10-4,0 5-1,0 2-2,0 7 0,-1 1-1,0 1-1,-1-4-1,1-3-2,0-3-3,-5-8-5,6-6-26,0-10-2,0 0-2,0-5-3,6-8 0</inkml:trace>
</inkml:ink>
</file>

<file path=ppt/ink/ink3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2:38.17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146 10 71,'0'0'33,"0"0"-1,3-10-19,-3 10-2,0 0 0,10 8-3,-10-8-2,5 15 0,2-4-3,-2-2 1,3 3-3,-4-1 1,2-1-1,0-1 1,-2 2-1,4 1 1,-4 1 0,1 1-1,3 4 1,3 1 0,-6 2-1,5 2 0,-5 0 0,3 3-1,-7-2 1,2 2-1,-3 4 1,-3 2 0,-6 2 1,-3 1-1,-4 0 0,-3 0 0,-3 1 1,-3-3-1,2-4-1,-2-2 1,0-6-1,2-3 0,4-1 0,4-6-2,2 1-1,0-7-4,6 1-10,7-6-20,-5 1-2,5-1 0,0-6-6,0-2 5</inkml:trace>
</inkml:ink>
</file>

<file path=ppt/ink/ink3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2:40.59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7 7 32,'0'0'32,"-7"0"-1,7 0-14,0 0-1,0 0-5,0 0-1,0 0-2,1 7-1,-1-7 0,14 3 0,-4-2-1,5 0 1,2-1-2,7 0 0,2-1-1,3-1-1,0-1 0,0 1-2,1-2 1,-6 3 0,-2-1-2,-7 0 0,-2 0-1,-5 0-5,-8 2-6,0 0-23,0 0-1,-14 1-3,-4 2-2,-3 0 0</inkml:trace>
</inkml:ink>
</file>

<file path=ppt/ink/ink3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2:40.87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57 72,'0'0'37,"4"7"-1,6-7-14,3 0-6,0-1-3,6 0-3,3-5-4,5 3-1,2-4-2,0 2-1,1-2 0,3 3-1,-5-3 0,0 4 0,-8-1 0,-3 1-2,-1 2-3,-11-1-5,5 1-27,-10 1-1,0 0-2,0 0-5,-8-9-1</inkml:trace>
</inkml:ink>
</file>

<file path=ppt/ink/ink3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2:42.504"/>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92 384 50,'0'0'34,"13"-2"0,-1 1-16,-6-7-4,8 5-1,-3-7-3,2 4-3,-1-3-2,0 2 1,-5-4-3,0 2 0,-4-2-1,-3 2-1,-1 0 1,-7 0-1,-3 4 1,1-1-1,-10 4-1,3 2 1,-1 4-1,-3 6 1,3 7-2,2 5 2,-4 3-2,5 2 2,3 2-1,6 1 0,-1 0 0,7-5 1,1-4 1,6-5-1,6-5 1,2-4-1,3-6 1,6-2 0,3-7 0,2-5-1,1-9 0,5-1-1,1-8 1,-5-5-1,2-2 0,2-5 1,-9-1-1,2-1 0,-5 1 0,-6 3 1,-3 1-1,-2 6 1,-8 5-1,-1 8 1,-2 3-1,-1 7 0,0 11 0,-6 0-1,-2 12 2,2 10-1,-3 6 0,3 6 0,-6 7 0,2 6 0,0 2 0,3 2 1,-3-2-1,4-4 0,-2-4 1,4-5-1,-2-7 1,3-8-1,2-5 1,-1-7-1,2-9 1,0 0-1,4 2 1,-4-2 0,12-13 0,-2-1-1,0-3 1,-1-3-1,5-3 0,-1-1 0,1 3 0,0-1 0,-1 5-1,-1 1 1,-2 10-1,2 5 1,-5 4 0,1 9 0,-1 6 0,-1 4 1,-2 2-1,-1 3 1,3 1 0,-6-5 0,0 0-1,0-6 1,-2-3-2,-2-4 0,1-3-3,3-7-3,0 0-13,-12 3-19,12-3 2,-5-13-6,5 2 0,0-2-1</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2T23:06:24.923"/>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328 90 20,'7'1'27,"-7"-1"3,0 0-13,0 0 0,0 0-3,0 0-3,4-5 0,-4 5-2,0 0-2,0 0 1,3-11-3,-3 11 0,0-13-1,0 13 0,0-13 0,0 13-1,-3-16 0,3 16 0,-11-16 0,0 13-2,3-5 1,-8 7 0,-2-3-1,0 3 0,-1 1 0,-2 0-1,-2 1 0,0 6 0,3 1 0,1 5 0,1 2-1,2 3 1,8 1 0,-5 5 0,11 6-1,2-3 1,0 3-1,9-2 1,4 2-1,3-1 1,3-3 0,0 0 0,4-1 1,-3 1 0,1-5 0,-3 5 0,-8-4 1,4-2-1,-5 0 1,-4-1 0,-3-3 0,0-1 0,-2-1 0,-4-1 0,-6-4 0,-2-1 0,-3-4 0,-2 2-1,-3-3 0,-3-2-1,-3-1-1,3 0-2,-4-3-2,3-3-8,3 3-23,-1-5-2,8-1-1,0-7-4,12-4-3</inkml:trace>
</inkml:ink>
</file>

<file path=ppt/ink/ink3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2:43.03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219 5 94,'0'0'36,"0"0"-4,0 0-19,-11-7-5,11 7 0,-7 0-3,7 0-1,-14 5 0,6 4 0,-4 0-1,1 5-1,-4 0 0,-1 8 0,0 1 1,-5 8-2,4 5 1,1 4-1,-1 1 0,3 2 0,4 1 0,-1-2 0,10-1 0,1-8-1,0-5 1,5-7-1,4-2 0,3-6-2,2-1-3,-4-10-13,3-1-20,-2-1 1,1-5-4,-3-5-4,1-2 2</inkml:trace>
</inkml:ink>
</file>

<file path=ppt/ink/ink3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2:44.391"/>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27-1 87,'0'0'37,"0"-5"-2,0 5-22,0 0-4,0 0-2,-3 4-1,2 4-3,-1 6 0,-2 3-1,-1 4-1,2 4 1,2-1-1,-3 1 0,0-4 1,4-2-1,-1-2 0,1-7 1,0-2-1,0-8 1,0 0-1,10 2 1,-10-2-1,14-11 0,-7 2 0,3-3-1,0-4 1,4 1-1,-1-5 0,3 2 0,1 0 0,3 1 0,-6 5-1,2-3 1,-1 7 0,-2 3 0,0 5 0,-1 2 0,-8 6 1,5 6-1,-6-2 0,0 5 1,1 1-1,-4 0 1,0-1-1,0-3-1,0 0 0,-4-7-1,2 1-3,2-8-8,0 0-24,0 0 0,0-7-3,0-4-3,10-2 2</inkml:trace>
</inkml:ink>
</file>

<file path=ppt/ink/ink3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2:44.792"/>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168 14 101,'0'0'36,"5"-8"0,-5 8-25,0-7-1,0 7-3,0 0-3,0 0 0,0 0-1,-11 5-1,5 3-1,-3 6 1,-5 1-1,0 5 0,-1 5 0,-6 6 0,2 1 0,2 3 0,3 1 0,0-2 0,5 0-1,4-2 1,1-5 0,4-1-1,1-6 0,7-2-3,-3-4-1,5 0-8,-4-7-25,1-2-1,-7-5-2,13-1-3,-10-6-1</inkml:trace>
</inkml:ink>
</file>

<file path=ppt/ink/ink3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2:45.393"/>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 24 115,'4'-11'38,"-2"5"-2,-2-1-27,0 7-4,0 0 0,0 0-2,3 3 0,-3 11-1,-1 1-1,-2 3 1,2 3-1,-2 2 1,2-3-1,1 0 0,0-4 0,4-5 1,3-2-1,1-2 1,4-6-1,2-1 0,-1 0 1,1-1-1,0-5-1,-1 0 1,-3 1-1,-2 1 0,0 2-1,-8 2 1,0 0-1,0 0 1,6 3 0,-6 4 0,0 0-1,4 0 2,0-1 0,-4-6-1,12 12 1,-2-11 0,1-1-1,5-2 1,0-4 0,2-4-1,-3-1 1,1-5-1,-2-5 1,-2 0-2,-1-1 0,-7 2-1,2 0-2,-6 1-4,3 9-5,-6 0-22,3 10-4,-9-6-3,4 8-1,-5 4-2</inkml:trace>
</inkml:ink>
</file>

<file path=ppt/ink/ink344.xml><?xml version="1.0" encoding="utf-8"?>
<inkml:ink xmlns:inkml="http://www.w3.org/2003/InkML">
  <inkml:definitions>
    <inkml:context xml:id="ctx0">
      <inkml:inkSource xml:id="inkSrc0">
        <inkml:traceFormat>
          <inkml:channel name="X" type="integer" max="2938" units="cm"/>
          <inkml:channel name="Y" type="integer" max="1653" units="cm"/>
        </inkml:traceFormat>
        <inkml:channelProperties>
          <inkml:channelProperty channel="X" name="resolution" value="100" units="1/cm"/>
          <inkml:channelProperty channel="Y" name="resolution" value="100" units="1/cm"/>
        </inkml:channelProperties>
      </inkml:inkSource>
      <inkml:timestamp xml:id="ts0" timeString="2016-04-13T00:22:46.602"/>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0,'0'0,"0"0,0 0,0 0</inkml:trace>
</inkml:ink>
</file>

<file path=ppt/ink/ink3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2:47.19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144 7 62,'0'0'33,"-8"-7"1,8 7-18,0 0-4,0 0-2,-1 7-1,1 2-2,1-1-2,4 6 1,-5 2-2,0 1-1,0 2 0,-8 0-1,-2 0 0,-3-1-2,-3-2-1,-4-2-2,3-1-3,-2-7-9,3-1-18,6-5-4,0-1-2,8-7-2</inkml:trace>
</inkml:ink>
</file>

<file path=ppt/ink/ink3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2:47.540"/>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247 0 117,'0'0'34,"5"13"-6,-5-1-21,3 7 0,0 4-3,-2 5 0,-1 0-1,0 6 1,-4 0 0,-4 3-2,-4-3 0,-4 0 0,-2-3 0,-4-1-1,-3-2 0,3-4 0,-5-4 0,3-4 0,5-6 0,-3-1-1,9-5-1,0-4-3,6-3-3,1-10-16,6-2-15,1-4 0,11-3-4,0-8-1</inkml:trace>
</inkml:ink>
</file>

<file path=ppt/ink/ink3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2:47.752"/>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48 24 102,'-10'-11'37,"1"7"-2,0-2-26,9 6-1,-12-2-4,12 2-1,0 0-2,-8-1-2,8 1-5,0 0-9,0 0-19,0 0-1,0 0-3,0 0-2</inkml:trace>
</inkml:ink>
</file>

<file path=ppt/ink/ink3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2:48.164"/>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5 30 87,'3'-9'34,"2"0"-1,-2 1-22,4 6 0,1 0-3,2 3-3,-1 8 1,3 3-1,2 5 0,0 2-2,-1 6 1,1 4-2,-2 4 0,-3 2 0,-4 3 1,-2 1-2,-3 1 1,-7 0-1,-2-4 0,-6 0 1,-2-6-2,-3-4 1,3-5-2,2-6-2,0-2-3,0-7-10,7-3-21,1-3-1,7 0-2,-1-10-4,2-1 2</inkml:trace>
</inkml:ink>
</file>

<file path=ppt/ink/ink3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2:48.780"/>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169 0 80,'0'0'35,"0"0"-2,0 0-20,0 0-3,0 0-3,2 4-1,2 4-2,-2 0 1,4 4-1,1 0 0,2 4-1,-2 3 1,3 1-2,1 1 2,-1 6-2,-2 1 1,0 6-1,-2 0 1,-2 5-2,-4 2 2,-3 3-2,-4 0 0,-2-4 0,-4-1 0,0-2 0,-3-2 0,-7-4 0,2-3-1,-2-3 0,-2-3-1,-1-3-1,3-1-4,1-5-4,6 1-17,1-7-10,7-1-3,8-6-2,0 0-2</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2T23:06:25.883"/>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-1 155 40,'0'0'32,"0"0"0,0 0-13,0-4-8,0 4 0,5-13-1,0 3-2,6 2 0,-1-7-2,4 2-1,-1-4-1,4 2-1,-4-4 1,3 5-2,-2-1-1,-2 7 0,-3 3 0,0 5 1,0 2-1,-2 9 0,2 6 0,1 2 0,3 3 0,1 1 0,3 0-2,1-8-4,10 1-29,-7-8 0,6-8-4,-1-1-3,3-17-3</inkml:trace>
</inkml:ink>
</file>

<file path=ppt/ink/ink3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3:31.584"/>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14 54 5,'7'-8'27,"-2"6"1,6-1-10,-4-2-3,5 3 0,-2-3-3,5 5 0,-2-4-4,2 2 1,-2-1-3,0 1-1,-1-5 0,-3 7 0,-1-3-3,-1 0 1,-7 3-1,9-4 0,-9 4-1,0 0-1,0 0 1,8 8-1,-7 2 0,1 2 0,0 3 0,1 5 1,0 1-1,1 3 1,1 0 0,-1 4 0,-2-2 0,2 2 0,0 1-1,-4-2 0,2 1 1,-2 2-1,0-1 0,-2 2 0,-2 0 0,0 0 0,0-2 0,1 1 1,-3-2-1,0-2 0,-1-1 0,2-3 2,-2 0-2,4-3 0,-3-1 1,2 1-1,1-1 1,-1-2-1,0 1 2,-1-2-2,2 2 2,-1-4-2,0 2 1,2-5 0,0 1 1,-2-1-1,2-2 0,-2-2 1,4-6-1,-6 9 1,6-9-1,-6 7 0,6-7 0,-7 1 1,7-1-2,-10 1 1,10-1-2,-14 0 1,6-2-2,-2-3-2,1 4-4,-5-8-12,2 5-15,0-4-2,5 0-4,0 0 0</inkml:trace>
</inkml:ink>
</file>

<file path=ppt/ink/ink3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3:32.808"/>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11 14 19,'0'-9'26,"0"9"1,0 0-14,0 0-2,0 0 0,0 0-3,0 0 0,1-5 0,-1 5-2,0 0 1,0 0-2,0 0-2,0 3 0,0-3-1,-3 8 0,3-8 0,-5 9 0,5-9 0,-3 9 0,3-9 1,0 7-1,0-7 1,0 0 0,0 0-1,4 8 0,-4-8-1,8 0 1,-8 0 0,7-1-1,-7 1 0,7-11 1,-6 5-1,-1 6-1,4-12 1,-4 12-1,1-9-1,-1 9 1,0 0-1,-2 0 1,2 0-2,-8 14 2,4-7 0,2 2 0,-2 1 0,3-1 2,1-1-1,0-2-1,0-6 1,8 10 0,-8-10 1,12 3-1,-12-3 0,9 0 1,-9 0-1,9-11 1,-6 3-1,-2-2 0,1 3 0,-2-2 0,0 9-1,-3-10 0,3 10 0,-9 0 0,9 0-1,-12 6 1,12-6 0,-9 13-1,3-6 0,6-7-6,0 16-28,2-9 1,-2-7-6,9 6-3,-4-6 0</inkml:trace>
</inkml:ink>
</file>

<file path=ppt/ink/ink3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3:35.50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 63 18,'1'-8'26,"-1"0"-1,0-1-3,0 9-2,0-15-2,0 15-2,0-12-3,0 12-1,0-11-3,0 11-1,0 0-1,0 0-3,0 0 0,-3 8-1,3 1-1,0 7-1,0 6 0,0 1 0,3 4 1,2 5-1,-2 3 0,4 4 0,-1 1 0,-1-1 0,2-2-1,-2-1 1,1-5-1,-1-4 1,3-5 0,0-6 1,0-6 0,0-7-1,1-3 2,4-7-1,0-5 0,2-7 0,4-4-1,-1-6 1,2-4-2,-1-4 1,2 1-1,-1-6 0,-2 4-1,-1 4 1,-1-1 0,-3 7 0,-1 5 0,-2 4 0,-5 5-1,-1 4-1,-4 10-3,4-6-1,-4 11-11,0-5-21,0 9 0,0-9-5,-5 14 0,5-14-1</inkml:trace>
</inkml:ink>
</file>

<file path=ppt/ink/ink3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3:36.051"/>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112 18 86,'-3'-8'35,"3"8"-2,0 0-17,-5-11-7,5 11-2,0 0-1,0 0-1,0 0-1,0 0-1,3 8 0,-3 0 0,0 6 0,-3 2 0,-2 1-1,0 5 1,-3 2-1,0 3 0,-2 1-1,1 1 0,0-2 0,-2-1 0,3-4-1,0-1 1,3-4-1,1-3-1,3-4-2,-3-2-4,4 1-21,0-9-10,0 9-1,0-9-2,-9 2-5</inkml:trace>
</inkml:ink>
</file>

<file path=ppt/ink/ink3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3:38.46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45 0 85,'0'0'34,"0"0"-2,0 0-23,0 5-2,0 7 0,-4 7-3,3 2 0,-4 5-1,1 2 0,0-2 1,-3-3-2,2-2 0,-1-3 0,2-5 1,1-3-2,1-5 2,2-5-1,0 0 1,0 0-2,0 0 1,8-6-1,-1-5 0,-1 0-1,4-4 0,0-2 1,3-1-1,-1 1 0,3-1 0,0 2 0,-1 4 1,-1 3-1,3 6 1,-5 3-1,2 3 1,-4 8 1,-3 1-1,0 6 0,-2 0 0,-2 1-1,-2-3 1,0 0-1,-4-1 1,-2-3-1,2-1 0,0-3-2,4-8-1,-5 10-4,5-10-14,0 0-15,5-12-2,7 2-2,2-6-2</inkml:trace>
</inkml:ink>
</file>

<file path=ppt/ink/ink3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3:38.77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149-1 101,'-8'0'35,"-4"0"-3,3 5-20,-5 1-6,2 4 1,-1-2-2,0 8-1,1 2 0,0 5-1,3 1-1,1 3 0,-1 1 0,3 4 0,1-3-1,1 2 0,3-1 0,1-5-2,0 1-2,0-6-3,1 2-6,-1-9-21,8-1-2,-8-12-4,16 5-3,-7-6 2</inkml:trace>
</inkml:ink>
</file>

<file path=ppt/ink/ink3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3:39.352"/>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12 0 123,'0'0'35,"0"0"0,0 0-27,-5 4-4,5 9 0,0 5-1,0 3-2,0 4 1,0 3 0,0-2-1,0 0 1,0-5-1,0-1 0,0-5-1,4-4 2,-4-11-1,12 8 1,-3-8-1,2-2 0,3-5 1,3-3-1,0-1 0,-1-4 0,0 2-1,-2 2 0,-2 1-1,-3 6 1,-2 4 0,-7 0-1,10 9 1,-8 4 0,-1-2 0,2 5 0,2-3 1,0 0 0,3-5 0,2-1 0,2-7 0,3 0 0,-1-5 0,6-5 0,-4-6 0,0-1-1,-3-7 1,1 0-1,-5 0-1,-2-2-1,-2 5-2,-5-2-4,0 14-9,-2-2-21,2 11 0,-11 0-4,6 6-3,-2 2 3</inkml:trace>
</inkml:ink>
</file>

<file path=ppt/ink/ink3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3:41.11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88 17 17,'11'-4'24,"-11"4"-6,0 0-3,11-8-1,-11 8 1,5-4-1,-5 4-1,0 0-2,0 0 1,9 0-2,-9 0 0,3 6-1,-3 1-2,0 3 0,0 2-1,-3 1-2,-1 1 0,-1 2-2,-2-2 0,-2 1-3,-2 0-3,-3-8-10,1 2-21,-3-3-1,0-4-2,-1-2-3,5-4 0</inkml:trace>
</inkml:ink>
</file>

<file path=ppt/ink/ink3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3:41.784"/>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183 13 73,'0'0'32,"4"-11"-1,-4 11-17,10-2-5,-10 2 0,5 10-1,2-1-1,-5 4-1,4 3 1,-5 1-2,3 5 0,-2-2 0,-2 3 0,0 0-1,-2 1 1,-5 0-2,3 1 0,-6 1 0,0-3-1,0 1 0,-1-1 0,-2-2-1,0-1 0,-1-4 0,1 0-1,-1-5 1,0 0-1,0-6 0,-2-3-1,1-2-1,-1-2 0,6-5-3,-1-6-2,9 1-14,-2-9-18,4-2 1,6-4-3,2-5-3,5-2 2</inkml:trace>
</inkml:ink>
</file>

<file path=ppt/ink/ink3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3:41.99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22 0 115,'-8'0'34,"2"0"-2,6 0-27,-8 3-2,8-3-3,0 11-5,0-11-15,7 8-11,-7-8-3,8 12-2,-8-12-3</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2T23:06:26.65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1 150 81,'0'0'33,"-5"0"0,5 0-21,0-7-3,0 7 1,7-16-5,4 8-1,-1-4 1,4-3-2,2 2 0,2-1-1,-1-1-1,3 1 0,-4 1 0,0 3 0,-2 2 0,-5 4 0,-1 4-1,1 0 2,-3 8-1,2 6 0,-4 2-1,5 2 1,0 2 0,5 0 0,-4-1-2,6-1-2,4-1-8,3-8-24,3 0 0,6-7-5,0-2-1,1-11-1</inkml:trace>
</inkml:ink>
</file>

<file path=ppt/ink/ink3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3:42.408"/>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45-1 100,'0'0'34,"8"-4"-2,-8 4-22,14 3-3,-6 6-1,5 6 0,-1 1-1,1 7 0,-1 4-1,-1 3 0,-2-1-1,0 6 1,-7-2-1,-2 0 0,-2 0 0,-8 0-1,-4-7 1,-3 0-2,-2 0 0,-1-2-2,1-2-4,-3-6-6,9 0-25,1-6-2,4 0-3,8-10-1,0 0-3</inkml:trace>
</inkml:ink>
</file>

<file path=ppt/ink/ink3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3:44.22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38 13 47,'1'-5'34,"-1"5"-1,8-9-14,-8 9-5,0 0-2,0 0-1,0 0-4,0 0 0,0 14-2,-1 1 0,0 4-2,-6 3 0,3 3-1,2 1-1,-4-2 0,4 0 0,0-2 0,1-4-1,1-5-1,0-1-1,0-12-4,1 7-7,-1-11-10,0-5-9,-2-7-4,0 0 0,-8-6 4,2-2 7</inkml:trace>
</inkml:ink>
</file>

<file path=ppt/ink/ink3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3:44.520"/>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44 69 14,'-12'-14'16,"4"2"0,0 5 2,2 0-3,6 7 2,-10-8 0,10 8-2,0 0-3,0 0 2,0 0-4,0 0 1,0 0-3,10-2 2,1 0-4,6 1 0,0-1-1,9 0-3,0 0 1,6 1-1,2-1-1,-1 1 0,2-1-1,-3 2 1,-2-1-1,-2 1-1,-4 0-2,-3-1-3,-6 1-3,-9 0-22,2 4-5,-8-4-3,0 0-2,-4 6-1</inkml:trace>
</inkml:ink>
</file>

<file path=ppt/ink/ink3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3:52.84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21 88 19,'-1'-9'30,"-2"-2"-3,3 3-4,-2-5-2,2 6-4,-2-6-2,2 6-2,-1-1-3,1 8-1,-4-12-1,4 12-3,0 0-1,0 0 0,-4 8-1,4 4-1,-1 5 0,-1 3-1,2 6 1,0 3-1,3 2 1,1-1-1,3-2 0,-1-1 0,4-4 1,0-2-1,-2-4 1,3-7 0,-2-1 0,-2-3 0,1-5 0,-2 0 0,2-2-1,1-5 1,-3-5-1,4-2 0,-2-6 0,3-3 0,1-3 0,1-2-1,0-4 0,0 2 0,2 4 0,-3 1 0,0 4-1,-7 4-2,3 9-4,-7-1-5,-1 8-25,0 0 0,0 5-5,0-5-1,-9 5-4</inkml:trace>
</inkml:ink>
</file>

<file path=ppt/ink/ink3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3:54.840"/>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15 19 86,'0'0'34,"2"-11"-1,-2 11-22,2-9-1,-2 9-1,0 0-3,0 0 0,0 0-2,0 0-1,2 8 0,-2 7-1,-3 4 1,0 7-1,1 3 0,-4 4 0,4 1 0,0-2-1,1-2 0,1-3 1,3-4-2,1-9 1,4-1 0,-2-9 0,2-2 0,3-2 0,-3-3 0,1-4-1,2-4 1,0-3 0,-4-1-1,4-6 1,1 5-1,-6-3 1,3 6-1,-3-1 0,-6 14 0,9-3 0,-8 7 0,1 9 0,-1 2 0,3 2 0,-3 1 0,3-2 1,0-4 0,4-1 1,-1-7-1,3-2 1,2-3 0,2-7 0,0-6 0,1-2-1,1-8 1,-2 0-1,5-4 0,-6-2-1,-1 2 0,-7 1-1,0 5 0,-1 3-3,-4 7-1,0-1-4,0 13-7,-10-2-21,10 2-2,-12 11-2,8 2-2,-5 2 1</inkml:trace>
</inkml:ink>
</file>

<file path=ppt/ink/ink3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3:55.29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70-1 77,'0'0'36,"0"0"-2,0 0-13,0 0-7,0 0-1,-4 1-5,3 7-2,-7 2-1,4 4-1,-4 3 0,2 5-2,-4 0 1,5 1-1,-4-1-2,6 0 0,-5-3 1,6-3-1,-1-3 0,3-3-1,0-10 0,0 9-3,0-9-2,0 0-12,4-9-19,-4-4 0,1 2-1,-1-9-4,0 1 2</inkml:trace>
</inkml:ink>
</file>

<file path=ppt/ink/ink3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3:55.55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24 77,'0'0'34,"0"0"-2,-4-6-16,4 6 0,6-2-4,4 2 0,-4-4-3,7 4-3,2-1-1,1-3 0,3 2-2,0 1 0,0-1-2,1 0 0,-2 2-2,-4 0-2,-1 0-3,-8 1-3,2 7-8,-7-8-20,-5 15 0,-7-6-2,-4 3-3,-3 1 5</inkml:trace>
</inkml:ink>
</file>

<file path=ppt/ink/ink3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3:55.791"/>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17 97,'4'7'37,"-4"-7"-4,7 1-16,4 3-4,-1-4-5,3 0-2,2 0-2,0 0-1,4 0-1,2-2-1,-1 0-3,1-1-4,4 3-29,-9-3 0,0-1-3,-4-2-4,0-2-3</inkml:trace>
</inkml:ink>
</file>

<file path=ppt/ink/ink3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25:56.80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111 0 26,'0'0'27,"0"0"-7,0 0-4,0 0-3,0 0-2,0 0-2,0 0 1,0 0-2,0 0 1,0-7-2,0 7-1,0 0-2,0 0 0,0 0-2,0 0 0,0 0 0,2 7 0,-2-7 0,6 10 0,-4 0 0,7-2 0,-5 2 1,5 4 0,-2-1-2,2 1 1,1 1-1,-4 2 0,5 0 0,1 2 0,-4 0-1,1 3 1,-1-2 0,-1 1 0,-1 3-1,-1-4 1,-1 2-1,-2-2 1,-2 1 0,0-2 0,0 0 0,0 0 0,-3 0 0,-1 1 0,0-1 0,-2 3 0,2-1 0,-6 1 0,1 1 0,1-1 0,-1 3 0,-2 0 0,1 1 0,0-2 0,-4 1 0,3-2 0,-3 2-1,1-3 2,-1 1-2,1-4 1,1-1 0,0-3-1,4 2 1,-4-3-1,3-3 1,4-1 0,-2-3-1,3-1 0,4-6 1,-4 9-2,4-9 0,0 0-1,-1 7-4,1-7-9,0 0-22,0 0 0,0 0-3,-5-9-4,5-2 2</inkml:trace>
</inkml:ink>
</file>

<file path=ppt/ink/ink3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0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192 16 38,'0'0'32,"0"0"-11,0 0-3,-6-3-4,6 3-3,0 0-2,-10-5-3,10 5-1,-7 0 0,7 0 0,-8 0-1,8 0 0,-12 1-1,6 2-1,-2-1 1,1 2 0,-1 1-1,-1-2 0,0 3-1,1 2 2,-3-1-1,3 0-1,0 3 1,-2 0 0,3 1-1,-4 1 1,5 1-1,-1 0 1,1 3-1,-1 1 0,2-2 0,2 1 0,-1 2 0,3 1 0,1-2 1,0 0-2,5 1 1,2-1 1,1 1-1,1-4 0,3 2-1,1-3 1,0-2 0,2-1 0,-1-2 0,1-1 0,2-1 0,2-1 0,-3-2 0,3 0 0,1-3 0,1 2 0,2-2 0,2 0-1,-4-2 0,3-1 1,-3-3 0,1-1-1,-3 0 1,-3-2 0,2-4-1,-4-1 1,-2 0 0,-3-4 0,2-1 0,-7-2 0,2-1-1,-2-2 1,-4 1-1,0-1 0,-2 0 0,-5 0 0,3 2 0,-8-1 0,3 2 0,-3 1-1,-1 3 2,-2 6-2,-3-1 1,-1 6-1,-3 3 1,-3 3 0,-2 2 0,2 4 0,-4 5-1,1 0 1,1 6 0,4-3 0,1 3 0,0 1-1,5 1-2,1 2-1,4 4-8,-3-5-25,3 2-2,6-3-4,0 0 0,4-4-4</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2T23:06:27.508"/>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34 93,'4'-10'35,"-4"10"-4,0 0-19,0 0-3,0 0-2,7 8-1,-4 8-2,1 4-1,6 10-1,-1 4 1,4 8-1,3 5 0,1-3-1,-1 0-1,-4-5 1,4-5-1,0-6 0,-2-6 1,2-10 1,-7-7 0,5-5 0,0 0 0,4-9 1,0-5-1,-1-6 1,1-7-2,1-5 0,1-7 0,-3-2 0,1-1 0,1-1-1,1 2 0,-4 6 0,1 5 0,-8 7-2,2 8-1,-4 2-5,4 9-26,-11 4-3,0-11-2,-9 6-2,0 1-4</inkml:trace>
</inkml:ink>
</file>

<file path=ppt/ink/ink3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08"/>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678-1 67,'0'0'37,"3"-8"-4,-3 8-16,0 0-7,0 0 0,-7 5-5,7-5-2,-12 12 0,3-1-2,-2-1 1,-2 6 1,-7 2-1,3 4-1,-6 0 0,-3 7 1,-4 1-1,-3 2 0,0 1 0,4 2 0,-6-3 0,5 0 1,-2 0 0,2-3-1,2-2 1,3-3-1,1 0 0,0-2-1,-2 0 1,4-1-1,2-2 1,-1-1-2,2 0 1,5-3 0,-2 0 0,3-2 1,1-3-2,1-1 1,6-3 0,5-6 0,-11 11 1,11-11-1,0 0 0,0 0 1,0 0-1,0-6 1,0-1 0,4-4-1,3-4 1,-3-2 0,1-4-1,3-1 0,-1 1 1,-1 1-1,-2 3 0,3 3 0,-4 5-1,-3 9 0,0 0 1,0 0 0,0 8 0,-7 4-1,0 3 2,2 1-1,-2 2 0,6-1 0,-2 1 0,3-4 0,3 0 1,1-3-1,7-3 0,1-1 0,2-3 1,1 0-1,2-3 1,2-1-1,-1 0-1,6-5-1,3 3-6,-2-8-21,5 4-8,0-6-4,8-3-2,4-1-2</inkml:trace>
</inkml:ink>
</file>

<file path=ppt/ink/ink3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0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0-1 74,'0'0'36,"0"0"-1,0-6-20,0 6-4,0 0-4,4 3-1,-4-3-3,8 13 2,-1-2-2,5-2-1,-3 4 1,8 4 0,-2-1-1,2 3 1,2-1-1,4 1 1,-2-1-1,3 3 1,1-1-1,1-2 0,2 1 0,0 0 0,-1-2-1,-1 0 0,1 0-1,-5-2 1,3-2 0,-6 1-1,-2-3 1,2 1-1,-6-3 1,0 1 0,1-3-1,-2 3 1,-3-3-1,-1 1 1,1-1-1,-2-3 0,-7-4 1,9 8-1,-9-8 0,5 5 1,-5-5 0,0 0 0,0 0 0,0 0 0,0 0 0,3-6 0,-4-1 0,-5-1-1,1-3 0,-4-4-1,-1 0 0,1 1 1,0 1-1,0 0 1,1 3 0,4 2-1,4 8 1,-6-6-1,6 6 0,0 0 0,0 3 0,0-3 0,10 12 1,-2-3-1,0-2 1,0 4 0,-1-2 1,1 0-1,-1-1 1,0 2 0,-2-1 0,-4-2 0,-1 2 0,0 0 0,-1-1 0,-6 1-1,-1 1 0,-4-2-1,-1 2 0,-5 0-2,0-1-2,-2-3-10,0 1-23,-1-1-2,1-3-3,2-3-3,2 0 0</inkml:trace>
</inkml:ink>
</file>

<file path=ppt/ink/ink3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10"/>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434 100 88,'0'0'36,"3"-11"-2,-3 11-24,0-13-2,0 13-2,-6-13-2,0 5 1,-3 0-2,-3 0 0,-6-1 0,1 2-1,-4-2 1,-2 2-1,-3 3 0,1 2-1,-3 2 0,2 1 1,0 3-2,4 3 1,1 4-1,-3 2 1,7 0 0,-6 4 0,7 0-1,0-1 0,3 4 1,0 0-1,4 2 1,2 0-1,-1-2 0,5 2 0,2 0 1,1-1 0,5 0 0,6-3 0,3-2 0,9 0 1,0 0-1,7-6 0,2-1 0,6-2 0,3-5 0,-1-2 1,0-2-1,-6-5 1,2-3-2,-8-4 2,-3-2-2,-9-4 1,-3-3-1,-9-5 1,-4-2-1,-4-2-1,-9-2 1,-3 3 0,-8 1 0,-2 7-1,-4 6 0,0 5-1,-1 8-3,4 4-4,8 6-21,3 0-11,6 4-1,10-10-4,14 9-3</inkml:trace>
</inkml:ink>
</file>

<file path=ppt/ink/ink3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11"/>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331 57 58,'0'0'34,"7"0"0,-7 0-12,3-8-7,-3 8-4,0-8-3,0 8-2,-3-10-1,3 10-2,-16-9 0,5 4-1,0 0-1,-4 0 0,-1 2 0,-4 1 0,1 1 0,-2 1 0,0 2 0,-2 4 0,-2 1 0,3 3 1,-2 1 0,3 5-1,-2 2-1,5 4 2,4 3-2,4 2 1,3 3-1,5-1 0,2 4 0,3-2 1,5-3-2,4-2 2,3-5-1,1-2 2,4-3-1,5-4 1,-1-5-1,5-4 1,0-3-1,0 0 1,3-9-1,1 0 0,-5-3 0,0-2 0,-6-7 0,1-2 0,-8-6 0,-5-4 0,-5-3-1,-5-1 0,-7-1 1,-6 2-1,-7 3 1,-2 8-1,-3 4 0,-2 8-1,-1 7 1,1 5-1,3 4-2,0 5-3,4 8-12,-1 0-20,5 2-2,-3-2-4,7 2-2</inkml:trace>
</inkml:ink>
</file>

<file path=ppt/ink/ink3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12"/>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618 43 9,'10'-9'14,"-10"9"-1,4-7-2,-4 7 2,8-7-2,-8 7-1,5-10 1,-5 10 0,8-6 1,-8 6 1,0 0-2,7-4-1,-7 4-1,0 0-1,0 0-1,0 0-3,0 0-1,-4 0 0,4 0-1,-12 9 0,8 2 0,-6 1 0,-2 2 0,0 7-1,-4 2 1,1 3-1,-5 3 0,-1 3 0,-3 0-1,2 2 1,-6-3 0,2 3 0,-5-2 0,6-3-1,-1 2 1,2-3 0,-1 2 0,2-1-1,3-1 1,-1 1 0,4 0-1,0 0 1,-5-2-1,6-1 1,1 0-1,-3-3 1,1 0-1,1-5 0,2 0 0,2-4 0,2-4 1,3-2-1,-1-2 1,8-6-1,-6 2 2,6-2-2,0-3 1,0-6 0,0-3 0,4-2-1,0-8 1,2-1-1,-3-7 1,5-4-1,-4 1 0,0-3 0,2 5 1,-4 5-1,-2 6 0,0 5-1,0 15 0,-5 0 1,-3 14 0,-3 8-1,2 5 0,0 7 1,-3 0 0,1 4 0,5-3 0,-2 0 0,5-6-1,3-3 2,0-6-1,3-4 0,5-5 1,0-3 0,5-7 1,2-1 0,6-2-1,-4-7 0,5 0 1,-2-2-1,3 1-1,-7-2-2,1 6-4,-6-3-10,-1 2-23,-10 7-1,11-7-2,-11 7-5</inkml:trace>
</inkml:ink>
</file>

<file path=ppt/ink/ink3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13"/>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283 139 112,'0'0'40,"4"-13"-3,-2 6-28,-2-1-3,0 8-1,-3-12-2,-2 7-1,-7-2 0,-2 4-2,-4 0 1,-3 0-1,1 3 0,-3 0-1,-2 5 2,0 2-1,1 3 0,4 3 0,2 2 0,1 1 1,2 5-2,3 0 2,5 0-1,0 3 0,3 1 0,4 2 0,0-4 0,0 1 0,2-3 0,5 0 0,-3-3 0,6 0 0,-3-5 0,5 0-1,1-3 2,4-2-2,6 0 2,2-6-1,4-2 1,3 0 0,4-8 0,1-2 0,-3-7 0,3-1 0,-5-5 0,1-4 0,-6-5-1,-9-4 1,-3-2-1,-6-6 1,-9 3-1,-7 1 2,-8 1-3,-5 5 2,-15 9 0,2 7-1,-8 9 0,-4 8 0,4 4 0,5 7-2,2 5 0,6 0-3,12 7-8,6-7-25,10-3-3,11-6-3,13-5-4</inkml:trace>
</inkml:ink>
</file>

<file path=ppt/ink/ink3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14"/>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0 34,'0'0'36,"0"0"-7,0 0-6,0 0-5,0 0-5,0 0-4,0 0-3,0 5-1,0-5-1,5 12 0,-1-1-1,6 1 1,-2 3 0,6 6 0,0 4-2,6 3 1,0 4-1,1 1 0,0 3-1,2 1 2,1 2-1,-1-3 0,-4 2 0,5-2 0,-6 2-1,4-1 1,-5-1-1,1-1-1,1-1 1,-3-1-1,-2-1 1,2-3 0,-1-1 0,1-6 0,-2-1 0,1-5 1,-2 1-1,0 0 0,1-1-1,-4-4 1,2 0-1,0-2 0,-1 0 1,-6-2-1,3-2 1,-8-6-1,6 5 0,-6-5 1,0 0 0,0 0 1,0-9-2,-1-1 1,-3-6-2,-5 0 2,0-6-2,-3-1 1,1-1-1,-3-2 0,0 2 0,1 1 1,1 6-1,3 3 1,4 4-1,5 10 0,0 0 1,0 0 0,5 7 0,5 6 0,4-1 0,2 4 0,2 0 1,1 1-1,-5-2 1,-1 1-1,-1 0 0,-4-3 0,-5 1 1,-3-1-1,-7 0 0,-5 1 0,-5-5 1,-3 0-1,-6-2 1,-2 0-2,0-2 1,-2-2 0,5 1-1,-1-1-1,7 0-3,4-3-3,7 5-12,8-5-19,0 0-2,0 0-1,11 0-4</inkml:trace>
</inkml:ink>
</file>

<file path=ppt/ink/ink3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1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134 61 112,'0'0'39,"-11"-4"-1,11 4-23,-14 2-7,3 5-3,1 3-2,-4 2-2,1 5 0,0 1-1,2 4 0,-1 1 0,2 5-1,3-2 1,0 3 0,6-2 0,1 2 0,3-2 1,6-2 0,4-2 0,2-4-1,1-1 1,8-5-1,-2-4 1,3-2 0,0-7 0,2-3 0,-1-3 0,0-6 0,-3-3 0,-3-1-1,-1-5 1,-2-4-1,-4-5 0,-4-3 0,-2-2 1,-6-6-1,-1 4 0,0-2 0,-6 2 0,-3 8 0,-6 3 1,-2 7-1,-4 5 1,-5 7-1,0 4 0,-2 3 0,4 4-1,2 3-4,-2-2-11,9 3-22,2-2-3,13-6-3,0 0-4</inkml:trace>
</inkml:ink>
</file>

<file path=ppt/ink/ink3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1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446 16 19,'0'0'30,"0"-7"2,0 7-10,0 0-3,-7-8-4,7 8-2,0 0-3,0 0-2,-6-1 0,6 1-2,-9 6 1,5 3-1,-4 2-1,1 4-1,-2 4 0,2 5-1,-4 4 1,0 9-1,0-1-2,0 6 0,1 0 0,-3 2-1,1 0 1,-3-1 1,2-1-1,-2-3 1,2-2-1,-2 1 0,2 0 1,-3 1-1,2-2 1,-1 2-1,2-2-1,-2-2 1,2 0 0,1-5-1,2-2 0,-1-3 0,-1-2 1,3 1-1,2-6 1,-2 0-1,4-3 1,-2-2-1,2-3 0,2-1 0,3-9 1,-5 10-1,5-10 1,0 0 0,0 0-1,0 0 0,0-6 1,0-2 0,0-2-2,0-8 1,-2-4 0,-2-2-1,3-1 0,-1 1 1,-4-1 0,1 5-1,2 4 0,-2 6 0,5 10 1,-7 5 0,3 7-1,2 7 2,0 1-1,0 5 0,2 0 1,2-3-1,5 0 1,0-4 0,2-4 0,4-8-1,2-4 0,3-2 1,2-6 0,1-6-1,4-4 0,-1-1 1,1-2-1,-1 1 0,0 2-1,-3 2-2,-6 2-3,-2-1-12,-5 9-20,-8 4-2,0 0-1,0 0-5,-9 7 0</inkml:trace>
</inkml:ink>
</file>

<file path=ppt/ink/ink3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1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231 60 120,'-3'-12'38,"-3"3"0,-7-5-25,1 7-6,-3 4-2,1 2-2,-6 2-1,-1 7-1,1 4-1,-1 5 0,0 4 0,2 6 0,2 1 1,1 1-2,8 2 1,3 2 1,5-2-1,5-1 0,8-2 1,7-5-1,3-3 1,4-3-1,5-3 2,3-6-1,-1-7-1,-1-2 1,0-7 0,0-4 0,-3-5-1,-3-7 0,-3-4 0,-8-6 0,-4-3 1,-9-3-1,-3-2 1,-15 4-1,-3 0 0,-9 10 0,-2 3 1,-4 10-1,2 9-2,-2 4-3,9 8-14,2-1-18,9 2-3,6-5-1,7-2-5,13-6-1</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2T23:06:28.01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0 147 67,'0'0'33,"8"0"-1,-8 0-18,0 0-4,11 0-1,-11 0 1,18-7-1,-13-1-1,11 1-2,-2-5-2,5-1-1,1-3-1,1 2-1,0-4 1,-1 3-1,1 2 0,-5 4 0,-4 0 0,2 5-1,-9 4 1,-5 0 0,16 18-1,-7-6 0,0 6 0,5 0 0,2 4 0,0-3 1,2 0-2,-3-4-3,10 5-20,-11-7-11,0-5-1,-5-2-5,-9-6-3</inkml:trace>
</inkml:ink>
</file>

<file path=ppt/ink/ink3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18"/>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10 30 50,'-4'-9'31,"3"2"0,-4 0-19,5 7 1,0-8-2,0 8-2,0 0 0,3 4 1,0 3-2,4 6 1,1 3-3,5 5 0,5 6-1,4 4-1,4 6-1,2 5-1,4 3-1,-2 1 0,3 2 0,0 1 0,-2-2 1,1-3 0,-5-5 0,3 0 0,-5 1 0,1-1 0,1-2 0,-3-1-1,-1-6 0,1 0 0,-4-4 0,-1-4 0,-1-4 0,-3-5-1,-2-4 0,-5-2 1,0-1-1,-8-6 1,9 8-1,-9-8 1,0 0-1,0 0 1,0 0 0,0 0 1,0 0-1,1-11 0,-1 1-1,-5-7 1,0-4-1,0-5 0,-1-4 0,-2-1-1,0 5 0,3 0 1,0 5-1,1 4 0,0 8 0,4 9 0,0 0 0,0 7 0,0 9 1,4 2-1,1 4 1,3 6 0,-1-1 1,3 1 0,-4 0-1,-1-3 1,-1-3 0,-3-6 0,-1-2-1,0-4 1,-6-1 0,-2-4-1,-7-3 1,-5-1 0,-1-1-1,-2 0 0,-2-1-1,0 1-1,4-1-1,0-2-5,8 3-6,-2 0-19,15 0-6,-11 0-2,11 0-1,0 0-4</inkml:trace>
</inkml:ink>
</file>

<file path=ppt/ink/ink3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1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101 62 128,'0'-5'35,"0"5"1,0 0-27,-7-7-5,7 7 0,-13 7-2,8 0-1,-3 2 1,-1 5-2,-1 3 0,5 4 1,1 0 0,3 3 0,1 2-1,2 3 2,5-1-2,4 0 2,2-1-1,3-3 0,5-1 0,4-2 1,-1-6 0,4-7-1,1-4 0,0-2 0,-1-5 1,1-8-2,-4-5 0,-2-7 1,-5-4-1,-5-6 0,-3-2 0,-6-4 2,-8-1-3,-7-1 1,-6 3 0,-6 4 0,-3 8 0,-2 6 0,-1 7 0,-4 7-1,2 6 0,0 5 1,0 7-1,2 1-2,4 4-3,1-5-16,5 4-15,5-3-2,3 0-2,3-8-5,8-5 1</inkml:trace>
</inkml:ink>
</file>

<file path=ppt/ink/ink3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20"/>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645 24 36,'9'-8'37,"-9"8"1,4-7-16,-4 7-5,0 0-5,0-9-1,0 9-4,0 0-1,0 0-1,-8 5-2,2 5-1,-3-2 1,-1 6-1,-3 4 0,-2 2-1,-2 6 1,-1 2-1,-5 0 0,3 3 1,-6 1-2,-1 0 0,-2 0 1,-3 1-1,-1-3 0,3 0 0,-3-1 1,2-1-1,4-2 1,0 2-2,3-7 2,4 2-2,-1-2 2,5-3-2,0-1 1,3 3 0,-1-6 0,0 4 1,1-3-2,0 0 2,2-3-1,2-1 0,2 0 0,1-7 1,6-4-1,0 0-1,0 0 2,0-11-2,2-2 2,2-6-1,6-1 0,-4-3 0,4 1 0,-3-1 1,0 0-1,0 5 1,-2 2 0,-4 4-1,-1 5 0,0 7-1,-5 0 1,-3 9 0,-5 7 0,0-1-1,-1 0 1,2 7-1,1-1 1,5-2 0,2-5 0,4 2 1,6-11-1,5 0 1,4-3 0,2-2-1,6-5 1,-5-5-2,6 5 0,-7-4 0,2 4-1,-3-1-3,-3 5-4,-13 1-20,11-2-11,-11 2-3,2 6-3</inkml:trace>
</inkml:ink>
</file>

<file path=ppt/ink/ink3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21"/>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74 157 99,'-11'0'40,"-2"5"-2,6 2-32,-5 1-2,5 5 1,-1 1-3,1 4 0,0 2-1,6 2 1,1-6 0,1 0-1,10 6 1,0-3-1,7-3-1,1-3 2,6-5-1,1-4-1,3 0 1,2-4 0,-1-6 1,-2-6-2,-3 0 1,2-4 0,-6-2 0,1-4 1,-6-1-1,-1-5 1,-2 3-1,-9-6 1,-4-1-1,-3 0 1,-7-1-1,-6 4 1,-5 3-1,-2 8 0,-6 4-1,-4 9 0,1 5 0,-1 8-3,0 6 0,4 4-2,5 9-12,-2-9-24,11 4-2,3-7-3,12-15-2</inkml:trace>
</inkml:ink>
</file>

<file path=ppt/ink/ink3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22"/>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0 91,'0'0'39,"0"0"-2,0 0-20,8 9-7,-5 0-3,3 5 0,2 2-3,6 6-1,-2 4 0,5 5-2,4 2 0,-2 2 0,5 1 0,0 0 0,-2 0 0,2-1 0,1-3 1,2-4-1,0 1 1,-1-1-1,-1-2-1,2-2 0,-3 1 1,1-2-1,-4-6 1,-1 3-1,-2-8 0,-5-3 0,-4 2-1,-2-5 1,-7-6 0,8 6 0,-8-6-1,0 0 1,0 0-1,2 6 0,-2-6-1,0 0-4,0 0-5,-4-4-26,4 4-2,-2-7-6,2 7-1,0 0 3</inkml:trace>
</inkml:ink>
</file>

<file path=ppt/ink/ink3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23"/>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270 15 110,'-4'-11'40,"4"11"-3,-8-4-27,8 4-3,0 0-2,-8 9-3,7-1 0,-1 4-1,2 3-1,0-1 1,3 4-1,2 1 1,3 1 0,-1 1 0,1-4-1,-2-3 0,1 0 1,-2-1 0,1-3-1,-6-3 1,0-7-1,-6 4 0,-4-2 0,-5-2 0,-6 0 0,-4 0 0,-4 0 0,-3 0 0,-3 1 0,5 2 0,-2 3-3,6-1-3,6 5-8,4-7-26,11 4 1,5-7-6,0 0-1</inkml:trace>
</inkml:ink>
</file>

<file path=ppt/ink/ink3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24"/>
    </inkml:context>
    <inkml:brush xml:id="br0">
      <inkml:brushProperty name="width" value="0.00441" units="cm"/>
      <inkml:brushProperty name="height" value="0.00882" units="cm"/>
      <inkml:brushProperty name="color" value="#F14124"/>
      <inkml:brushProperty name="tip" value="rectangle"/>
      <inkml:brushProperty name="rasterOp" value="maskPen"/>
      <inkml:brushProperty name="fitToCurve" value="1"/>
    </inkml:brush>
  </inkml:definitions>
  <inkml:trace contextRef="#ctx0" brushRef="#br0">597 12 0,'0'0'11,"6"-6"1,-6 6 2,0 0 3,0 0 1,0 0 1,5-7-3,-5 7-3,0 0-2,0 0-2,0 0-1,0 0-2,0 0 0,0 0-1,0 0 1,0 0-1,0 0-1,0 0 1,-5 0-2,5 0 2,-6 2-2,6-2 0,-10 11-1,4-6 0,-2 1 1,-3 2-2,2-1 1,-2 3 0,1 2-1,-2 1 1,0 0-1,0 1 0,1-2 0,2 2 0,-3 1 0,1-3-1,2 1 1,1-1-1,-2-1 1,2 1 0,-2 0-1,0 0 1,2-1-1,-3 0 1,2-1 0,1 0-1,-2 0 1,2 0-1,-3 0 1,4-2-1,-3 2 1,-2 0-1,3 0 1,-2-1-1,0 0 0,-1-1 0,1 2 1,1-1-1,2 0 0,-4-2 0,3 3 0,3-2-1,-5 2 2,0 0-1,3-1-1,0 1 1,1-2 0,-1 2 0,-3-3 0,4 3 0,-1 1 0,2-3 0,-2 2 1,3-1-1,-3-1 0,1 3 0,0-1 0,5 0 0,-6-3 0,4 2 1,-2 1-2,1 2 2,1-2-1,0 2 0,-2-1 0,4 3 0,-4-2 0,0 2 1,4-2-1,-4 0 0,1 0 0,2 0 0,1 0-1,-5-1 1,6-1 0,-2-1 0,3-1 1,-1 1-1,1-1 0,0 0 0,0 1 1,0-1 0,0 1-1,0-1 1,0 3-1,0 0 1,0-2 0,0 2-1,1-3 1,-1 2-2,0-1 2,2 0-1,-1 1 0,0-4 0,2 0 0,-2 3 0,3-1 0,-1 0 0,-3 0 0,2 0 0,2 0 0,2 0-1,-5 1 1,4 0 0,-2-2 0,2 0 0,-3 2 0,0-2 0,2 0 0,-1 2 1,0-2-1,-2 2 0,2 0 0,0 0 0,1 1 0,-1-2 0,0 1 0,1 0 0,0-2 0,-2 0 0,1 1 1,1 1-1,-4-9 0,7 12 0,-7-12 0,4 13 0,2-4 0,-3-3 0,-3-6 0,6 9 1,-6-9-1,8 12 0,-8-12 1,8 13-1,-8-13 0,7 11 0,0-4 0,-2 1 0,-2-2 0,4 2 1,-4 1-2,4-3 1,-1 2 0,-2 0 0,6 0 0,-6-1 0,4 2 0,-4-4-1,5 2 2,-4 1-1,2-3 0,-1 0 0,1-1 0,0 3 0,-1-3 1,-6-4-1,9 10 0,-9-10 0,11 10 0,-11-10 1,12 11-2,-12-11 1,9 11 0,-9-11 0,11 8 1,-11-8-1,9 12-1,-9-12 2,12 10-1,-12-10 0,9 12 0,-9-12-1,11 10 1,-11-10 1,10 12-1,-10-12 0,11 10 0,-11-10 0,12 10 0,-12-10 0,9 11 0,-9-11 0,10 12 1,-10-12-1,10 10 0,-10-10 0,11 13 0,-7-7 0,2 0 0,1 2 0,-2-2 0,2 2 0,-3-1 0,5 0 0,-5 1 0,4-1 1,-4 0-1,-4-7 0,12 12 0,-12-12 0,7 12 0,-7-12 0,6 10 0,-6-10 0,4 10 0,-4-10 0,8 9 0,-8-9 0,3 12 0,-3-12 0,2 10 0,-2-10 0,4 10 0,-4-10 0,6 8 0,-6-8 0,2 7 0,-2-7 0,0 0 0,2 8 0,-2-8 0,4 7 0,-4-7 0,2 9 0,-2-9 0,6 9 0,-6-9 0,2 11 1,-2-11-1,5 11-1,-5-11 2,6 8-1,-6-8 0,2 7 0,-2-7 1,6 10-1,-6-10 0,5 11 0,-2-4 0,1 1 0,-3 1 1,-1-9-2,7 12 1,-6-6-1,0 2 1,-1-8 0,6 10 0,-6-10 0,3 7 0,-3-7 0,3 9 0,-3-9 0,4 11 1,-4-11-1,3 12-1,-3-12 2,5 12-1,-5-12 0,1 12 0,-1-4 0,0-8 0,2 9 0,-2-9 1,2 13-1,-2-5 0,0-1 0,0 0 1,0 2-1,0-2 0,0 2 0,0-1 0,0-2-1,0-6 1,2 9 0,-2-9 1,0 11-1,0-11 0,0 13 1,0-13 0,0 7-1,0 3 0,0-10 0,0 13 0,0-13 0,0 12 0,0-12-1,0 15 0,0-15 1,0 10 1,0-10-2,0 9 1,0-9 0,0 13 0,0-13 0,0 12 0,1-6 0,-1-6 0,3 12 0,-2-4 0,-1-8 0,1 10 0,-1-10 0,3 11 1,0-5-1,-1 1-1,0-1 2,0 1-1,1 2 0,-2-1 0,3 0 0,1 2-1,-2-1 1,2 1 0,1-1 0,-4 0-1,1-1 2,2 0-1,-1 1 0,-4-9-1,7 13 2,-4-7-1,1 2 1,-2-1-2,2-1 2,-1 1-1,-3-7-1,6 13 2,-6-13-1,6 15 0,-4-9 0,2 1 0,-2 1 0,0 1-1,2 0 2,2 3-1,-4-4 0,2 0-1,0 1 1,1-2 0,-5-7 0,6 11 0,-6-11 0,6 6 0,-6-6 0,3 9 1,-3-9-1,7 9 0,-7-9 0,5 7 0,-5-7 0,5 8 0,-5-8 0,4 9 1,-4-9-2,6 9 1,-6-9 1,5 10-1,-5-10 1,6 7-2,-6-7 1,6 11 0,-6-11 0,6 8 0,-6-8 0,3 12-1,-3-12 1,7 11-1,-7-11 1,6 8 0,-6-8 0,6 9 0,-6-9 0,0 0 0,7 5 0,-7-5 0,0 0 0,3 8 1,-3-8-2,0 0 1,7 8 0,-7-8 1,5 9-1,-5-9-1,4 7 2,-4-7-2,0 0 0,8 8 1,-8-8 0,1 9-1,-1-9 2,0 0-2,0 0 2,0 0-1,0 0 0,8 7 1,-8-7 0,0 0 0,0 0-1,0 0 0,7 3 0,-7-3-1,0 0 2,0 0-2,6 6 1,-6-6-1,0 0 1,7 7 0,-7-7 0,0 0 0,7 6 0,-7-6 0,0 0-1,6 5 1,-6-5 0,0 0 0,7 7 0,-7-7 0,0 0 0,7 2-1,-7-2 1,0 0 0,6 0 0,-6 0 0,0 0 0,0 0 0,8 5 0,-8-5 1,0 0-1,0 0-1,0 0 1,0 0-1,0 0 1,0 0 0,5 8-1,-5-8 2,0 0-1,0 0 0,0 0 0,0 0 0,0 0 0,0 0-1,0 0 1,0 0-1,0 0 0,0 0 1,0 0-1,0 0 1,0 0 1,8 8-2,-8-8 0,0 0 0,0 0-2,0 7-4,0-7-10,0 8-11,0-8-11,-9 3-5,9-3-2,-7-5-2</inkml:trace>
</inkml:ink>
</file>

<file path=ppt/ink/ink3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2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248 51 67,'0'-7'37,"0"7"-6,-13-5-14,13 5-5,-14 0-2,8 0-3,-6 0-1,4 0 0,-1 0-1,-2 1-1,-1-1 0,3 5-1,-2-3 0,2 1-2,-4 4 0,5 0 2,-3 1-1,0 1-1,1-3 0,1 1 0,-2 5 0,3-3 0,-1 1 0,1 1-1,-1 1 0,5-1 0,-3 5 0,2 0 1,1-2-1,1 2 0,-1 4-1,4-6 2,0 4-2,0-4 2,4 0-2,3 0 2,-2-1 0,4-3 1,2 4-1,-1-1 0,4-2 2,0 0 0,3-2 0,-1-3-4,-1 5 2,2-6-1,0 0 0,1-2 0,-1-2 0,1 3 0,1-4-1,-3 1 2,2-6-1,1 0 1,-2-2 0,-2-2-1,2 2-2,-3-8 1,1 3 0,0-4 1,-4-2 0,0 1-1,-2-2 1,-2-2 0,-2-2 3,-3 4-2,-2-2 1,0-1-1,-6 2 0,0 1 2,-1 0-2,-2-2-1,-3 1 1,-1 0 0,-2 5 0,-1-3 0,-1 5 1,-2-1-2,4 3 0,-5 6 0,1 4 0,2 2 0,-2 5 0,1 4 0,1 0-4,-2 2 0,4 6-6,-4-4-15,5 2-19,-2-2 0,5-1-3,-1-6-5</inkml:trace>
</inkml:ink>
</file>

<file path=ppt/ink/ink3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26"/>
    </inkml:context>
    <inkml:brush xml:id="br0">
      <inkml:brushProperty name="width" value="0.00441" units="cm"/>
      <inkml:brushProperty name="height" value="0.00882" units="cm"/>
      <inkml:brushProperty name="color" value="#A7EA52"/>
      <inkml:brushProperty name="tip" value="rectangle"/>
      <inkml:brushProperty name="rasterOp" value="maskPen"/>
      <inkml:brushProperty name="fitToCurve" value="1"/>
    </inkml:brush>
  </inkml:definitions>
  <inkml:trace contextRef="#ctx0" brushRef="#br0">128 16 34,'3'-5'30,"-3"5"-7,1-9-2,-1 9-5,0 0-3,0 0-3,4-9-3,-4 9-1,0 0-2,0 6 0,-5 2 0,0 2-1,-3 8-1,-2 3-1,-3 1 0,-1 4 0,-4 2 0,5-3-1,-1 0 0,0-3 0,2-6 0,6-5 0,2-2 0,4-9 1,0 0-1,9 0 0,3-9 1,3-4 0,3-3-1,5-3 1,-1-3 0,5-2-1,-4 1 1,0 2 0,-3-1 2,-4 7-2,-4 0 0,-4 7 1,-8 8-1,0 0 1,-10 7-1,-4 9 1,-5 5-2,-2 3 0,0 3 0,-3 0 0,7-1 0,0-4 0,6-3 0,2-4 0,7-7 0,2-8 0,7 2 1,4-5-1,3-4 1,2-3-1,3-3 1,0-4-1,1 0 0,-2 1 0,0 0 0,-3 1 1,-3 4-1,-4 1 2,-8 10-2,0 0 2,0 0-1,-7 11 0,-5 6 0,-4 3 0,0 2-2,-1-1 1,2-1 0,2-2-1,4-5 1,5-2 0,4-11 1,1 8-1,9-8 0,1-4 0,5-2 1,2-4-1,3 0 0,-1-1 0,1 0 0,-1-1 0,-3 1 0,-4 3 1,-4 3 1,-9 5-1,11 0 1,-11 3-1,-5 6 1,-2 3 0,-2 2-1,-3 2-1,0-2 0,0 2 1,1-1-2,0-7-1,5 4-4,-2-8-5,8-4-25,0 0-3,0 0-3,12-11-3,1-3 1</inkml:trace>
</inkml:ink>
</file>

<file path=ppt/ink/ink38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27"/>
    </inkml:context>
    <inkml:brush xml:id="br0">
      <inkml:brushProperty name="width" value="0.00441" units="cm"/>
      <inkml:brushProperty name="height" value="0.00882" units="cm"/>
      <inkml:brushProperty name="color" value="#A7EA52"/>
      <inkml:brushProperty name="tip" value="rectangle"/>
      <inkml:brushProperty name="rasterOp" value="maskPen"/>
      <inkml:brushProperty name="fitToCurve" value="1"/>
    </inkml:brush>
  </inkml:definitions>
  <inkml:trace contextRef="#ctx0" brushRef="#br0">85-2 32,'0'0'32,"0"0"-3,8-2-7,-8 2-4,0 0-5,0 0-3,0 0-2,0 0 0,0 0-3,0 0 0,0 5 0,-4 2-1,-1 3 0,-2 3-1,-2 1 0,-2 2-1,-1 3 0,-1-1 0,3 0-1,-2-3 0,5-2 0,4-4-1,3-1 0,4-7 1,8-1 0,7-6-1,-1-3 0,5-4 1,1 0-1,0-1 0,-1 1 0,-4 0 0,-3 0 1,-4 6-1,-3 1 1,-9 6-1,0 0 1,-4 8 0,-7 5 0,-2 4 0,-3-1 0,-2 3-1,2 1 0,1-2 0,3-2 1,4-4-1,8-5 0,0-7 0,7 4 0,5-7 1,3-3-1,2-4 1,1 0-1,1-2 0,-2 1 0,-1 0 0,-5 2 1,-2 3-1,-9 6 1,9-5 0,-9 5-1,-5 10 1,-3 2 0,-3 6-1,-2 3 1,1-1-2,0 3 2,3-5-2,4-2 2,5-5-1,5-4-1,7-6 2,8-1-1,-2-8 1,5-2-1,2-2 0,-4-2 1,0 1 0,-6 1-1,-5 4 1,-3 4 0,-7 4 0,0 0 0,-3 9 0,-7 5 0,1 3-1,-5 2-1,2 3-1,-1-3-4,5 6-15,0-5-17,2 1 0,-1-7-5,-1 1-1,-1-3-1</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2T23:10:20.572"/>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23 0 20,'0'0'30,"0"0"-1,0 0-15,1 3 0,-1-3-2,0 9-1,0 1-4,-1 0-1,1 6-1,-2 0 0,0 5-2,-1 1 0,-1 5-1,1-3 0,3 0 0,-4 0-1,4-5 0,-3-3 0,3-5 2,0-11-1,-2 12-1,2-12 1,0 0 0,0-8 0,5-6 0,0-3 0,8 1-1,3-8 0,1 0-1,4-1 0,2-2 0,7 4 1,-7 1-1,6 4 0,-6 2-1,-4 4 1,0 5 0,-4 4 1,-7 3-1,3 4 0,-6 6 1,1 1 0,-3 6 1,-1-1-2,-2 2 1,0-2-1,0-1 1,-2-4-1,-1 0 0,3-11 0,-4 13 0,4-13 1,0 0-1,0 0 0,0 0 0,0 0 1,11-9-1,-6-1 1,7-1-1,2-4 0,-1-2 0,8-1 0,0 1 0,-1 0-1,-1 3 1,-1 3 0,-2 6 0,-6 4 0,2 2 1,-1 12 0,-4 5 0,-2 6-1,1 4 2,-1 1-1,-3 2 0,-2 1 0,0-5 0,0-5 0,0-1-1,0-7 0,0-4-2,0 0-7,0-10-27,0-6 0,0-3-2,0-9-6</inkml:trace>
</inkml:ink>
</file>

<file path=ppt/ink/ink39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28"/>
    </inkml:context>
    <inkml:brush xml:id="br0">
      <inkml:brushProperty name="width" value="0.00441" units="cm"/>
      <inkml:brushProperty name="height" value="0.00882" units="cm"/>
      <inkml:brushProperty name="color" value="#A7EA52"/>
      <inkml:brushProperty name="tip" value="rectangle"/>
      <inkml:brushProperty name="rasterOp" value="maskPen"/>
      <inkml:brushProperty name="fitToCurve" value="1"/>
    </inkml:brush>
  </inkml:definitions>
  <inkml:trace contextRef="#ctx0" brushRef="#br0">159 32 30,'3'-11'33,"-1"1"-1,-2 10-14,2-13-2,-2 13-2,0 0-4,0 0-2,-2 8-1,0 8 0,-9 5-4,3 4 0,-3 2-2,1 0 1,-2 3-1,3-1 0,-2-5 0,4-6-1,2-4 1,2-3 0,3-5-1,0-6 2,3 4-2,4-6 0,2-4 1,0-3 0,-1-1-1,4-5 1,1-5-1,-3 1 1,0-2 0,-2 3-1,-1-1 1,-1 5 0,-6 5-1,0 9 1,-1 5 0,-7 8 0,-4 6-1,-1 4 1,-4 3-1,2-2 0,1-2-1,2-6 1,5-2 0,6-2 0,1-12-1,6 0 1,8-5 0,4-5 0,3 1 1,2-5 0,2-7-1,-2-1 0,2 2 2,-5 3-2,-4 1 2,-5 5-1,-11 11 0,0 0 0,0 0 0,-8 16 1,-9 6-1,1 0 0,-2 1-1,2-1 0,1-4 0,3-4 0,6 0-1,6-7 1,0-7 0,12 0 0,2-9 1,5-1-1,-1-4 0,8-4 0,-4 0 0,1 4 0,-2 0 1,-5 5 0,-4 2-1,-6 7 1,-4 6 0,-2 6 0,-8 1 0,-4 4 0,-3 7-1,2-4 0,-2 1 0,2-6 0,0-1 1,5-3 0,3-1-1,5-10 1,0 0-1,0 0-1,-3-6 1,3 6 1,3-17-1,-2 5-1,2-6 0,-3-3-1,0-2 3,-4 4 0,-4-4-1,-4-4-1,-3 5 0,-1 2 1,-1 11 0,-2 4 0,1 5-1,-1 5 0,0 6 0,0 8 1,3 4 0,2-1-1,0-3 0,2-3 1,4-3 0,3-2 0,4-6 1,1-5-1,0 0 0,0 0 1,6-2-1,0-5 0,-2-3 0,1-2 0,-1-1 0,-1 1 1,-3 1-2,0 1 1,0 10 0,-3-8 0,-4 8-1,-2 0 0,1 7 1,-1 2-1,1 2 0,1 2 1,2-1 0,5-4 0,0 4 1,5-4-1,5-4 0,3 1 0,0-2 1,0-1-2,2-2 1,-3 2 0,1 0 0,-4 0 0,2 4 0,-2-2 0,3 0 0,-3 8 2,-1-6-2,4 2 0,-5 5 0,1-5-3,4 1-5,-12-9-20,14 11-10,-3-12-4,-2 1 1,-1-1-7</inkml:trace>
</inkml:ink>
</file>

<file path=ppt/ink/ink39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29"/>
    </inkml:context>
    <inkml:brush xml:id="br0">
      <inkml:brushProperty name="width" value="0.00441" units="cm"/>
      <inkml:brushProperty name="height" value="0.00882" units="cm"/>
      <inkml:brushProperty name="color" value="#A7EA52"/>
      <inkml:brushProperty name="tip" value="rectangle"/>
      <inkml:brushProperty name="rasterOp" value="maskPen"/>
      <inkml:brushProperty name="fitToCurve" value="1"/>
    </inkml:brush>
  </inkml:definitions>
  <inkml:trace contextRef="#ctx0" brushRef="#br0">115 38 23,'0'-8'23,"3"1"2,-3-4-5,0 11-3,1-12-3,-1 12-3,0 0-4,0 5 1,-4 2-2,-1 9-1,-3 5-2,0 2-1,-3 1 0,5 2 0,-5-2 0,3 0-1,3-8 0,4-4-1,-1-5 1,2-7 0,3 2-1,5-3 1,1-9 0,3-2-1,1-6 1,2 3 0,-1-1-1,0-2 0,-2-1 0,-1-1 1,0 4-1,-7 5 1,-4 11-1,0 0 0,1 6 0,-2 9 1,-8 0 1,1 8-1,-3 2-1,1-3 0,3-4 0,-2-3 0,6-4 1,3-4-1,0-7 0,1 2 0,7-2 0,2-5 1,0-4 0,3 1 0,1-3 0,-2-2-1,-2 2 0,-1-2 0,1-1 0,-6 8 2,-4 6-1,4-8-1,-4 8 0,-6 12 1,1 3-1,-6 2 1,5 5-1,-2-1 0,-3-2 1,7-1 0,0-3-2,2-5 1,2-1 0,0-9 1,9 2-1,2-2 0,-2-7 0,0 0 0,2-3 1,2-3 0,-4 0 0,-1 0 0,0 1 0,-4 2-1,-4 10 0,3-9-1,-3 9 2,-4 5-1,-7 6-1,2 3 1,1 0-1,-4 2 2,1-2-1,7 0 0,-1-3 1,4-2-1,1-9 0,5 2 1,0-2-1,6-5 0,2-2 0,-1-3 1,1-5-1,1 0 0,-2 1 1,-2 0-1,-3 3 0,1 0 0,-3 2 1,-5 9-2,0 0 1,0 0 1,0 11-1,-3-1 0,-5 2 0,3 0-1,-3-2 1,4-1 1,-4 0 0,8-9-1,-6 2 0,6-2 1,-10 0-1,10 0 2,-5-11-2,1 1 0,-2-3 0,0-1 0,0-3 0,-2 0 0,0-1 1,-3 3-2,-1 0 1,-1 5 0,0 8-1,-4 5 1,1 9 0,-7 7 0,5 0 0,-6 4 0,7 3-1,-2-2 1,6-3 1,2-4-1,3-7 0,7-3-1,1-7-3,7 3-18,2-6-15,4-4-6,0-5-2,2-9-2</inkml:trace>
</inkml:ink>
</file>

<file path=ppt/ink/ink39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30"/>
    </inkml:context>
    <inkml:brush xml:id="br0">
      <inkml:brushProperty name="width" value="0.00441" units="cm"/>
      <inkml:brushProperty name="height" value="0.00882" units="cm"/>
      <inkml:brushProperty name="color" value="#A7EA52"/>
      <inkml:brushProperty name="tip" value="rectangle"/>
      <inkml:brushProperty name="rasterOp" value="maskPen"/>
      <inkml:brushProperty name="fitToCurve" value="1"/>
    </inkml:brush>
  </inkml:definitions>
  <inkml:trace contextRef="#ctx0" brushRef="#br0">126 81 49,'0'0'37,"0"0"-3,-8-4-17,4 7-6,-7 5-4,6 5-2,-7 4-1,0 2-2,-3 4 0,3 2 1,1-2-1,-1 0-1,5-5 0,-2-3 1,5-4 0,0-4 0,4-7 0,0 0 0,2-6 0,5-6 0,5-3 0,3-6-1,3-5 0,3-4-1,3-1 0,-1 0 0,-2-2 0,3 7 1,-10 2-1,1 6 0,-7 9 0,-8 9 1,0 4 0,-7 13-1,-6 9 1,-2 6 0,-2 4 0,-4 1 0,4-3 0,3-1-1,1-7 1,7-7 0,0-3-1,5-8 1,1-8 0,9 2 0,-1-5-1,5-8 1,2-4 0,6-4 0,-5-8 0,4 0-1,0-4 1,-6 1-1,1 3 1,-4 3-1,-4 6-1,-1 4 1,-6 14-1,0 0 1,-10 14 0,4 7 0,-5 8 0,-2-1 0,2 4 0,2-2 0,1-3 0,6-3 1,-1-6-2,3-7 2,3-3-1,-3-8 0,13 1 1,-7-2 0,8-10-1,-1-1 1,1-9 0,5-2-1,-2-5 1,-2 2-2,-2-2 2,-1 4-1,-7 4 0,3 4-1,-6 9 1,-2 7 0,-10 15 0,2 2 0,-2 5-1,-1 6 0,-2-5 1,2 3 0,6-5 0,-2-5 0,5-5 0,2-4 0,0-7 1,5 4-1,0-4 1,3-7-1,0-4 1,4-3-1,1-6 0,-1-2 0,0-1 0,-4-2-1,1 4 2,-2-1-2,-2 5 1,-3 7 0,-2 10 0,0 0-1,-10 12 0,4 6 1,-6 2 0,-1 2-1,1 3 1,-3-2 0,5-8 1,0 0-1,2-9 1,8-6 0,-8 4 0,7-8-1,1-9 1,1-2-1,2-3 1,0-4-1,-3-2 0,0-3-1,0 1 1,-7 3 0,2 4 1,-6 3-1,1 7 0,-5 7-1,-1 8 1,0 11 0,-2 8 0,-2 8 0,4 3-1,-3 3-3,4 3-5,-1-8-23,4-4-6,1-8-4,3-7-3,-5-12-1</inkml:trace>
</inkml:ink>
</file>

<file path=ppt/ink/ink39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31"/>
    </inkml:context>
    <inkml:brush xml:id="br0">
      <inkml:brushProperty name="width" value="0.00441" units="cm"/>
      <inkml:brushProperty name="height" value="0.00882" units="cm"/>
      <inkml:brushProperty name="color" value="#212745"/>
      <inkml:brushProperty name="tip" value="rectangle"/>
      <inkml:brushProperty name="rasterOp" value="maskPen"/>
      <inkml:brushProperty name="fitToCurve" value="1"/>
    </inkml:brush>
  </inkml:definitions>
  <inkml:trace contextRef="#ctx0" brushRef="#br0">18 8 41,'0'0'36,"0"0"-6,-7-8-8,7 8-3,0 0-5,0 0-2,0 0-4,0 0-1,-9 0-1,9 0-1,-2 6-2,2 1 0,0 3 0,2 3-1,2 4 0,1 2 0,2 3 0,-1 4-1,6 0 1,-1 0-1,-2 1 0,3-3 0,0-2 1,1-2-1,-2-3-1,-5-4 2,4-5-2,-4-1 1,-6-7 1,10 9-1,-10-9 0,6 0 0,-6 0 1,5-4-1,-2-6 1,2 1 0,1-5-1,0-5 1,1-3-1,1-2-1,0-3 1,2 0 0,0-1 0,-2 2 0,2 1-1,-3 6 1,1 2 0,-3 5-1,2 3 0,-6 0 0,-1 9-1,4-8-2,-4 8-3,0 0-9,9 0-25,-9 0-1,0 0-3,0 0-4,0 0 0</inkml:trace>
</inkml:ink>
</file>

<file path=ppt/ink/ink39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32"/>
    </inkml:context>
    <inkml:brush xml:id="br0">
      <inkml:brushProperty name="width" value="0.00441" units="cm"/>
      <inkml:brushProperty name="height" value="0.00882" units="cm"/>
      <inkml:brushProperty name="color" value="#212745"/>
      <inkml:brushProperty name="tip" value="rectangle"/>
      <inkml:brushProperty name="rasterOp" value="maskPen"/>
      <inkml:brushProperty name="fitToCurve" value="1"/>
    </inkml:brush>
  </inkml:definitions>
  <inkml:trace contextRef="#ctx0" brushRef="#br0">100 6 118,'0'0'38,"0"0"0,-7-5-28,7 5-2,-5 4-1,2 3-1,-1 1-2,2 4-1,-4 1 0,0 5-1,-1-2 2,1 4-2,-1 0 0,-1 2 0,1-3-1,1 1 0,0-1 0,0-3 0,3-1-1,-2-3 1,1-3-2,3 0 1,-1-3-3,2-6-2,0 11-7,0-11-26,0 8-4,0-8-2,0 0-3,0 0-1</inkml:trace>
</inkml:ink>
</file>

<file path=ppt/ink/ink39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33"/>
    </inkml:context>
    <inkml:brush xml:id="br0">
      <inkml:brushProperty name="width" value="0.00441" units="cm"/>
      <inkml:brushProperty name="height" value="0.00882" units="cm"/>
      <inkml:brushProperty name="color" value="#212745"/>
      <inkml:brushProperty name="tip" value="rectangle"/>
      <inkml:brushProperty name="rasterOp" value="maskPen"/>
      <inkml:brushProperty name="fitToCurve" value="1"/>
    </inkml:brush>
  </inkml:definitions>
  <inkml:trace contextRef="#ctx0" brushRef="#br0">87 0 27,'0'0'20,"0"0"2,0 0-4,0 0-2,0 0-1,0 0-2,0 0-3,0 0-1,0 0-2,0 0-2,0 0 0,0 0 0,-5 2-1,1 5-1,-2 1 0,3 2 0,-5 2 1,4 2-1,-5 1 0,3 3-2,-3 0 2,5-1-2,-5 0 0,4-3-1,-2 0 1,3-3 0,1-3 0,1-1 0,2-7 0,0 0 1,0 0 0,0 0-1,0 0 0,0 0 1,0-10-1,4 2 0,0-3 0,5 0-1,-1-5 0,1 2 1,3 0-1,1-2 0,-1 1 1,3 2-1,-2-1 1,0 4 0,1 2-1,-3 0 0,0 3 0,-3 2 0,3 3 1,-6 0-1,-5 0 0,10 7 1,-4 0 0,-1 1-1,-2 2 1,-2 2 0,0-1-1,2 3 1,-3-1-1,0 0 0,-3 3 1,1-2-1,-5 0 0,0 1 0,0-2 1,0 1-1,-4-3 1,7 0 0,-1-4-1,5-7-1,-7 12-3,7-12-6,6 1-28,-6-1-2,9-4-2,0-5-5,-2 2 0</inkml:trace>
</inkml:ink>
</file>

<file path=ppt/ink/ink396.xml><?xml version="1.0" encoding="utf-8"?>
<inkml:ink xmlns:inkml="http://www.w3.org/2003/InkML">
  <inkml:definitions>
    <inkml:context xml:id="ctx0">
      <inkml:inkSource xml:id="inkSrc0">
        <inkml:traceFormat>
          <inkml:channel name="X" type="integer" max="2938" units="cm"/>
          <inkml:channel name="Y" type="integer" max="1653" units="cm"/>
        </inkml:traceFormat>
        <inkml:channelProperties>
          <inkml:channelProperty channel="X" name="resolution" value="100" units="1/cm"/>
          <inkml:channelProperty channel="Y" name="resolution" value="100" units="1/cm"/>
        </inkml:channelProperties>
      </inkml:inkSource>
      <inkml:timestamp xml:id="ts0" timeString="2016-04-13T00:33:16.00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0,'0'0,"0"0</inkml:trace>
</inkml:ink>
</file>

<file path=ppt/ink/ink39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32.740"/>
    </inkml:context>
    <inkml:brush xml:id="br0">
      <inkml:brushProperty name="width" value="0.00441" units="cm"/>
      <inkml:brushProperty name="height" value="0.00882" units="cm"/>
      <inkml:brushProperty name="color" value="#4E67C8"/>
      <inkml:brushProperty name="tip" value="rectangle"/>
      <inkml:brushProperty name="rasterOp" value="maskPen"/>
      <inkml:brushProperty name="fitToCurve" value="1"/>
    </inkml:brush>
  </inkml:definitions>
  <inkml:trace contextRef="#ctx0" brushRef="#br0">-1 426 7,'0'0'21,"0"0"0,0 0-3,-8 1 1,8-1-3,0 0-3,0 0 0,2-4-3,-2 4 0,4-8-4,-4 8 0,6-10-2,0 5-1,-2-4 0,0 2 0,1-3 0,0 0-1,4 1-1,1-2 1,0 0-1,4-1 0,-1 1 0,1 0 1,2 2-1,3-2-1,-1 1 1,4 2 0,0 0 1,3 2-1,2-2 0,1 4 0,-2-2 0,3 2 0,1 4 0,0-2 0,-2 0-1,-2 0 0,1 2 1,1 0 0,-2 0-1,5 0 1,-2 3-1,6-1 0,1-1 1,4 0 0,4 1-1,3-1 1,0 1 0,1-1-1,-1 2 0,1-2 2,0 0-1,2-1-1,0 0 1,-2 0-1,2 0 1,-1-2-1,-1-1 1,2 2-1,-3-3 0,1 2 1,-3 1-1,1-1 0,0-1 1,-2 3-1,4-2 1,-7-2-1,0 1 0,-5 0 0,-1-1 1,-1 1-1,-1-3-1,-4 1 1,1 0 0,3 0 0,-5 0 0,3 0 1,-1 2-2,3-3 2,-3 2-1,1-4 0,-1 2 0,-3-1 1,1 0-1,-1-4 0,-1 2 0,-2 0 1,0 0-1,-3 0 1,3-1-2,-2 2 1,-4 0 1,4 1-1,-7 2 0,-1-4 0,-1 1 1,-5 3-1,0-2 1,-8 7 0,10-9-1,-10 9 1,0 0-1,0 0 0,1-5 0,-1 5-1,0 0 1,0 0 0,0 0-1,0 4 0,0-4 1,1 7 0,-1-7 0,11 12 0,-7-5 0,2 1 0,2 0 1,3 1-1,0 1 0,-3-2 0,5 2 0,-1-1 1,3 0 0,0 3-1,5-3 0,-5 1 0,3-2 1,4 0-1,-4 0 1,5 1-1,-2-3 1,3 1-1,-2-1 0,5 1 1,-1-2-1,2 1 0,0-3 1,2 3-1,2-3 0,2 0 0,2-2 0,-1 0 0,2 2 0,-7-2 1,8 0-1,-7 0 0,5-1 0,0 0 0,-2 0 0,5 0 0,0 0 0,-2-1 0,1-4 0,-1 3 0,2-1 1,-7 1-2,4-2 2,-7 2-1,0 1 0,0 1 1,1 0-1,0 0 0,-1 0 0,0 0 1,1 2-1,0 0 0,-2 0 0,0-1 0,-2 0 0,1 1 0,-3 1 0,-2 1 0,1-1 0,-2-1 0,4 2 0,-7-2 0,5 0 1,-1 0-1,1 0 0,2 0 0,0 0 1,2-2-2,-2 2 2,3 0-2,0 0 1,0-1 0,1 2 0,-1-2 0,-1 1 1,-1 0-1,0 0 0,-1-1 1,-2-1-1,-2 1 0,0-1 0,0 1 1,2-1-1,-2 2 0,0-2 0,4 1 0,-3 0 0,-1 0 1,1 0-2,-2 0 2,1 1-1,-2-2 0,2 2 0,-3 0 0,-3 0 0,3-1 0,-2 0-1,-3 2 1,1 1 0,-2-2 0,-1 0 0,1 0 0,-2 2 0,1-2 0,-4 2 0,2-1 0,-4 0 0,3-1 0,-8-2 0,8 5 0,-8-5 0,8 7 1,-8-7-1,9 11 0,-6-6 0,1 4 0,0 0 0,1 0 0,-2 2 0,2-2-1,-2 5 1,1-4 0,-2 3 0,2-3 0,-1 2 0,1-1 0,-4 1 0,3-3 0,1 2 1,-3-2 0,2-1-2,1-1-2,-4-7-1,0 0-7,11 4-26,-11-4 0,6-9-4,-1-8-2,0 1-2</inkml:trace>
</inkml:ink>
</file>

<file path=ppt/ink/ink39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34.105"/>
    </inkml:context>
    <inkml:brush xml:id="br0">
      <inkml:brushProperty name="width" value="0.00441" units="cm"/>
      <inkml:brushProperty name="height" value="0.00882" units="cm"/>
      <inkml:brushProperty name="color" value="#4E67C8"/>
      <inkml:brushProperty name="tip" value="rectangle"/>
      <inkml:brushProperty name="rasterOp" value="maskPen"/>
      <inkml:brushProperty name="fitToCurve" value="1"/>
    </inkml:brush>
  </inkml:definitions>
  <inkml:trace contextRef="#ctx0" brushRef="#br0">122 14 36,'0'0'28,"0"-6"-7,0 6-3,0 0-2,0 0-2,0-8-2,0 8-2,0 0-1,0 0 0,0 0-2,0 0-3,0 0-1,-9 7 1,6 1-1,-5 5-1,1 3-1,-4 2 1,-1 3-1,0-1 1,-2 0-1,3 0 0,-1-4-1,4-5 1,-2-1-1,10-10-2,-5 9-2,5-9-7,0 0-22,0-8-1,4 0-3,5-2-3,-1-3 1</inkml:trace>
</inkml:ink>
</file>

<file path=ppt/ink/ink39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34.364"/>
    </inkml:context>
    <inkml:brush xml:id="br0">
      <inkml:brushProperty name="width" value="0.00441" units="cm"/>
      <inkml:brushProperty name="height" value="0.00882" units="cm"/>
      <inkml:brushProperty name="color" value="#4E67C8"/>
      <inkml:brushProperty name="tip" value="rectangle"/>
      <inkml:brushProperty name="rasterOp" value="maskPen"/>
      <inkml:brushProperty name="fitToCurve" value="1"/>
    </inkml:brush>
  </inkml:definitions>
  <inkml:trace contextRef="#ctx0" brushRef="#br0">94 0 102,'0'0'35,"1"7"0,-1 1-25,-4 0-3,-1 5 1,0 3-1,-4 0-2,-1 1-2,4 3 0,-6-2 0,2 1-2,4-4 0,-3-1 0,3-2-3,-2-3-2,6 0-5,2-9-19,-3 9-7,3-9-4,4 0-1,4-6-4</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12:55:35.482"/>
    </inkml:context>
    <inkml:brush xml:id="br0">
      <inkml:brushProperty name="width" value="0.00441" units="cm"/>
      <inkml:brushProperty name="height" value="0.00882" units="cm"/>
      <inkml:brushProperty name="color" value="#EA157A"/>
      <inkml:brushProperty name="tip" value="rectangle"/>
      <inkml:brushProperty name="rasterOp" value="maskPen"/>
      <inkml:brushProperty name="fitToCurve" value="1"/>
    </inkml:brush>
  </inkml:definitions>
  <inkml:trace contextRef="#ctx0" brushRef="#br0">-2 64 60,'0'-10'54,"0"10"-24,0 0-11,6-11-5,-6 11-5,9-11-2,-4 6-2,-5 5-1,19-9-1,-12 2-1,6 4 1,-5-1-2,4 2 0,-4 1 0,1 1 0,2 3 0,-5 1 0,-6-4 0,13 13-1,-13-6 1,0 0 0,0 6-1,-3-5 0,-7 5 1,1-3-1,0 3 0,-4-3 0,2-1 0,2 3 2,-2-6-2,6 1 0,5-7 0,-11 6 0,11-6 0,0 0 0,0 0 0,0 0 0,0 0 0,11 0 0,-11 0 0,14 0 0,-4 0 0,-1 0 0,0 4 0,1 2 0,2-1 0,-4 2 0,0 4 0,-3-2 0,2 0 0,-2 2 0,-3-1 0,-2 2 1,0-12-1,0 13 1,0-13-1,-2 14 1,2-14-1,-12 8 1,5-5 0,-4 2-1,2 0 1,-2 0-1,-3-2 1,0-3-1,0 1 0,6-1 0,-4 0-1,1-4 0,11 4-2,-8-18-5,8 11-9,0-6-7,3 3-11,7-8-29</inkml:trace>
</inkml:ink>
</file>

<file path=ppt/ink/ink40.xml><?xml version="1.0" encoding="utf-8"?>
<inkml:ink xmlns:inkml="http://www.w3.org/2003/InkML">
  <inkml:definitions>
    <inkml:context xml:id="ctx0">
      <inkml:inkSource xml:id="inkSrc0">
        <inkml:traceFormat>
          <inkml:channel name="X" type="integer" max="2938" units="cm"/>
          <inkml:channel name="Y" type="integer" max="1653" units="cm"/>
        </inkml:traceFormat>
        <inkml:channelProperties>
          <inkml:channelProperty channel="X" name="resolution" value="100" units="1/cm"/>
          <inkml:channelProperty channel="Y" name="resolution" value="100" units="1/cm"/>
        </inkml:channelProperties>
      </inkml:inkSource>
      <inkml:timestamp xml:id="ts0" timeString="2016-04-12T23:10:25.74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0,'0'0,"0"0,0 0,0 0</inkml:trace>
</inkml:ink>
</file>

<file path=ppt/ink/ink40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35.144"/>
    </inkml:context>
    <inkml:brush xml:id="br0">
      <inkml:brushProperty name="width" value="0.00441" units="cm"/>
      <inkml:brushProperty name="height" value="0.00882" units="cm"/>
      <inkml:brushProperty name="color" value="#4E67C8"/>
      <inkml:brushProperty name="tip" value="rectangle"/>
      <inkml:brushProperty name="rasterOp" value="maskPen"/>
      <inkml:brushProperty name="fitToCurve" value="1"/>
    </inkml:brush>
  </inkml:definitions>
  <inkml:trace contextRef="#ctx0" brushRef="#br0">0 0 66,'0'0'34,"0"0"-1,0 0-17,0 0-3,0 0-2,9 0-2,3 1-2,6-1-1,2 1 0,7-1-3,5 1 0,-1-1-2,0 0 0,-2 0 0,-1 0 0,-6 0 0,-3 0-2,-6 0 1,-2 0-2,-11 0-3,0 0-4,0 0 9</inkml:trace>
</inkml:ink>
</file>

<file path=ppt/ink/ink40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35.564"/>
    </inkml:context>
    <inkml:brush xml:id="br0">
      <inkml:brushProperty name="width" value="0.00441" units="cm"/>
      <inkml:brushProperty name="height" value="0.00882" units="cm"/>
      <inkml:brushProperty name="color" value="#4E67C8"/>
      <inkml:brushProperty name="tip" value="rectangle"/>
      <inkml:brushProperty name="rasterOp" value="maskPen"/>
      <inkml:brushProperty name="fitToCurve" value="1"/>
    </inkml:brush>
  </inkml:definitions>
  <inkml:trace contextRef="#ctx0" brushRef="#br0">0 34 66,'0'0'34,"0"0"-1,0 0-17,0 0-3,0 0-2,9 0-2,3 1-2,6-1-1,2 1 0,7-1-3,5 1 0,-1-1-2,0 0 0,-2 0 0,-1 0 0,-6 0 0,-3 0-2,-6 0 1,-2 0-2,-11 0-3,0 0-4,0 0-6,0-10-8,-4 7-11,-8-4-4,2 0-1,-3-3 1</inkml:trace>
</inkml:ink>
</file>

<file path=ppt/ink/ink40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35.703"/>
    </inkml:context>
    <inkml:brush xml:id="br0">
      <inkml:brushProperty name="width" value="0.00441" units="cm"/>
      <inkml:brushProperty name="height" value="0.00882" units="cm"/>
      <inkml:brushProperty name="color" value="#4E67C8"/>
      <inkml:brushProperty name="tip" value="rectangle"/>
      <inkml:brushProperty name="rasterOp" value="maskPen"/>
      <inkml:brushProperty name="fitToCurve" value="1"/>
    </inkml:brush>
  </inkml:definitions>
  <inkml:trace contextRef="#ctx0" brushRef="#br0">47 0 76,'0'0'35,"0"0"-1,0 0-9,-2 10-17,2 0-1,0 3 1,0 1-3,2 4 0,-2-1-1,1 1 0,-1 1-3,0-3 0,0 1 0,-1-2-2,-3 0 0,1-1-3,-5 1-4,1-5-8,1 3-18,-1-3-3,1 1-2,0-5-1</inkml:trace>
</inkml:ink>
</file>

<file path=ppt/ink/ink40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36.737"/>
    </inkml:context>
    <inkml:brush xml:id="br0">
      <inkml:brushProperty name="width" value="0.00441" units="cm"/>
      <inkml:brushProperty name="height" value="0.00882" units="cm"/>
      <inkml:brushProperty name="color" value="#4E67C8"/>
      <inkml:brushProperty name="tip" value="rectangle"/>
      <inkml:brushProperty name="rasterOp" value="maskPen"/>
      <inkml:brushProperty name="fitToCurve" value="1"/>
    </inkml:brush>
  </inkml:definitions>
  <inkml:trace contextRef="#ctx0" brushRef="#br0">3 2 77,'0'0'33,"0"0"-3,0 0-20,0 0-3,-3 7-1,3-7-1,0 0 0,0 0-1,0 0 0,0 0 1,7 0 1,-7 0-2,9-5 0,-1 3 0,0 2-1,4-2 0,1 2-1,5 0 0,-1 0 0,1 0-1,5 0 0,-5 0 0,5 0-1,-7 1 1,1-1-1,0 0 0,-8 0 1,1 0-1,-4 1 0,-6-1-2,8 1-1,-8-1-4,0 0-17,0 0-12,0 0-1,0-3-4,0 3-2</inkml:trace>
</inkml:ink>
</file>

<file path=ppt/ink/ink40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37.688"/>
    </inkml:context>
    <inkml:brush xml:id="br0">
      <inkml:brushProperty name="width" value="0.00441" units="cm"/>
      <inkml:brushProperty name="height" value="0.00882" units="cm"/>
      <inkml:brushProperty name="color" value="#4E67C8"/>
      <inkml:brushProperty name="tip" value="rectangle"/>
      <inkml:brushProperty name="rasterOp" value="maskPen"/>
      <inkml:brushProperty name="fitToCurve" value="1"/>
    </inkml:brush>
  </inkml:definitions>
  <inkml:trace contextRef="#ctx0" brushRef="#br0">41 266 93,'0'0'36,"7"-7"-5,-7 7-17,5-9-9,0 4 0,1-2-1,3-2 0,-1 0-2,2-6 0,3 2 1,-1-5-1,0 0 0,1-4 0,-2-1-1,-3-1 1,1 2 0,-3 1 1,0 3-1,-4 2 0,-1 6-1,-1 10-1,0 0 0,0 0 0,0 6-1,0 11 0,0 2 0,0 5 0,-1 1 1,1 5 0,0-1 1,-2 1-1,1 0 0,-2-3 0,-2 1 1,1-3 0,-1-2-1,-2-3 0,5-4 1,-5-1-1,1-4 1,0-3-1,0 1 1,-3-7-1,0 2 1,-1-3-1,-3 1 1,-2-2-1,0 0 1,-2 1-1,4-1 0,2 0 0,3 1 0,-1 0 0,9-1 0,-7 0-1,7 0 1,0 0 0,0 0-1,0 0 1,0 0 0,3 0 0,5 0 0,1 0 0,5 0 0,7 0 1,-2 0-1,6 2 0,2-2 0,1 1 0,-2 0 0,0 2 0,-1-2 1,-2 1-2,-7 1-1,0 2-3,-4-3-2,-2 4-23,-10-6-7,12 5-1,-12-5-3,0 0-3</inkml:trace>
</inkml:ink>
</file>

<file path=ppt/ink/ink405.xml><?xml version="1.0" encoding="utf-8"?>
<inkml:ink xmlns:inkml="http://www.w3.org/2003/InkML">
  <inkml:definitions>
    <inkml:context xml:id="ctx0">
      <inkml:inkSource xml:id="inkSrc0">
        <inkml:traceFormat>
          <inkml:channel name="X" type="integer" max="2938" units="cm"/>
          <inkml:channel name="Y" type="integer" max="1653" units="cm"/>
        </inkml:traceFormat>
        <inkml:channelProperties>
          <inkml:channelProperty channel="X" name="resolution" value="100" units="1/cm"/>
          <inkml:channelProperty channel="Y" name="resolution" value="100" units="1/cm"/>
        </inkml:channelProperties>
      </inkml:inkSource>
      <inkml:timestamp xml:id="ts0" timeString="2016-04-13T00:21:45.34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0,'0'0,"0"0,0 0,0 0</inkml:trace>
</inkml:ink>
</file>

<file path=ppt/ink/ink40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5:48.89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241 16 19,'0'0'38,"0"0"-6,9-5-11,-9 5-3,0 0-1,0-10-5,0 10-2,0 0 0,0 0-3,0 0 0,0 0-3,0 0 1,0 0-3,0 0 0,-4-3 1,4 3-1,-11 0-1,2 2 1,1 1-1,-1 1 0,-4 1 1,1 2 0,-3 0-1,1 0 1,-1 6-1,-2-5 1,0 4-1,2 1 0,0 3 0,1-2-1,-1 4 2,3-5-2,0 3 1,6-2 1,-2 4-3,4 2 2,0-2-1,4-2 2,0-1-2,5 4 2,1-4-2,4 0 0,2-7 1,1 2-1,3-8 0,3 7-1,1-4 1,-3-5-1,4 0 3,-5 0-2,0 0 0,0 0 1,-4-2-1,0-8 1,-3 0 0,-4 1-1,0-2-1,1-6 2,-5 3-1,-1 1 0,0-4 0,-7 4-1,1-1 0,-6 5 1,0-2 0,-4 3 0,0 4 1,2-4 0,-8 8-2,7 0 0,-1 0-2,5 0-5,-2 2-17,13-2-19,-7 6-1,7-6-3,0-18-4</inkml:trace>
</inkml:ink>
</file>

<file path=ppt/ink/ink40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5:49.970"/>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168 3 44,'0'0'39,"0"0"-3,0 0-18,0 0-1,-4-6-5,4 6-3,0 0-2,0 0-2,-11 0 0,11 0-2,-9 8-1,4-3 1,-6 3-2,6 6 1,-5-5-1,-4 9 1,2-3-1,0 2-1,1 0 2,0 4-1,-1 2 0,2-2 0,1 3 0,2-5 0,1 3 2,0 2-1,5 1 0,1-2-1,0-6 1,0 6 1,4-6-1,4 2-2,-3-3 2,4-3-2,-1 6 0,0-9 1,3 5-1,-6-7 0,6 4-4,-7-7-14,5 1-25,-6 3 1,3-16-3,-6 7-4</inkml:trace>
</inkml:ink>
</file>

<file path=ppt/ink/ink40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5:53.703"/>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 0 41,'0'0'37,"0"0"-14,0 0-10,0 0-1,0 0-1,0 0-2,4 6-3,-4-6 0,14 13 0,-4-4 1,7 8-3,-1-4 1,3 5 0,0 1-2,0 1 2,0 3-2,0-7-1,-4 1 0,-1-4 0,-2 4-1,-1-4 1,-6-2 0,3-1-2,-8-10 1,4 9 0,-4-9-1,2 8-3,-2-8-16,0 0-18,3-8-4,-3-5-4,0 3-2</inkml:trace>
</inkml:ink>
</file>

<file path=ppt/ink/ink40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5:54.011"/>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330 0 72,'-3'-4'40,"-5"4"-3,8 0-21,-13 8-5,6 3-4,-6-5 1,0 5-2,-3 1-2,-3 6 1,-1-2-2,-5 6 0,1-6 2,-2 1-3,-2 4 0,2-2-1,3 0 2,1-6-3,4 1 2,5-6-4,3 0-1,6-2 0,4-6-4,0 0-12,12-10-23,2 3 1,2-10-5,5-1-3</inkml:trace>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2T23:10:26.780"/>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76 0 9,'0'0'29,"0"0"2,0 0-13,0 0-2,0 0-1,0 0-4,0 0-2,0 0-1,0 0-2,-7 13-2,1-1-2,3 10 0,-1 4-1,-5 6 0,2 4 0,2 1-1,-6-1 1,6-3-1,-5-5 1,4-7 0,4-5 0,2-16 2,0 7-1,0-7 0,4-10 0,8-6 0,-5-5 0,9-5-1,0 1 0,2-8 0,3 2-1,-2 0 1,1 3-1,-1 3 0,1 4 0,-6 4 0,0 5 0,2 9 1,-11 3-1,-5 0 1,14 15 0,-12 3 0,-2 6 0,0 0-1,0 0 2,-2 0-1,2-3-1,-1-4 0,-5-7 0,6-10 1,0 8 0,0-8 0,14-8 0,-1-6 1,3 1-1,1-5 0,3 0 0,1-6 0,2 3-1,3 0 0,-5 3 1,-1 3-1,-2 4-1,-1 6 2,-1 5-1,-9 2 1,6 12-1,-10 9 1,1 7 0,-3 3 0,-1 7 0,0-1-1,0-2 1,-3-2-1,-1-4 1,3-9-3,-1-2-4,-7-13-24,9-7-6,0 0-3,0 0-2,0-17-4</inkml:trace>
</inkml:ink>
</file>

<file path=ppt/ink/ink4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5:54.403"/>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 11 73,'5'-6'38,"-5"6"-1,5-5-26,-5 5-3,11 0 1,-11 0-2,14 5-3,-2 2 1,2 8-2,1 1 0,4 1 0,1 4-1,-3 1 1,1 2-1,-2 3 0,-6 1 0,-3-2 1,-2 4-1,-5-3 0,-5 3 1,-4 4 0,-7-7 0,1 3 1,-2-3-1,-6-6-5,6 6-1,-5-9-10,8-6-26,2-9-3,8 0-3,1-10-6</inkml:trace>
</inkml:ink>
</file>

<file path=ppt/ink/ink4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5:55.082"/>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10 40 60,'-10'0'40,"10"0"-5,0 0-12,0 0-15,0-5 1,7 2-4,3 1 0,5 2-1,5 0 0,2-6 0,2 6-1,3-3 0,-1-1-2,1-3 2,-1 4-1,-2 2 0,0 0-1,-4 1 0,-4-1 0,-2-1-1,-3 2-3,-2 0-6,-9 0-29,0 0 0,4-3-3,-4 3-4</inkml:trace>
</inkml:ink>
</file>

<file path=ppt/ink/ink4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5:55.344"/>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26 0 112,'-4'11'41,"1"-5"-2,2 5-30,-2-1-2,3 5-1,-3-1-2,3 2-1,-1 2-1,-2-1-1,2-4 0,0 2-1,-1 3-3,-2-4-6,4-2-28,0-5-3,0 2-3,0-9-5,0 0 3</inkml:trace>
</inkml:ink>
</file>

<file path=ppt/ink/ink4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5:56.22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274 21 37,'8'-4'37,"-8"4"1,0 0-13,0 0-3,0-16-5,0 16-1,0 0-5,-8-1-2,-1 1-3,1 0-1,-4 0-2,-1 3 0,-2 2-1,-2 4-1,-1-1 1,-1 5-1,-1 0 1,0 1-2,-1 6 1,3 2 0,2 2-1,-2 0 0,5-1-1,4 3 4,1 1-2,4-2 0,4 1 0,0-9-1,8 2 1,1-1 2,2-5-1,5-1-2,-2-7 0,6-1 1,-3-2-1,3-2 1,0-6-1,0-1 0,-2-3-3,0-7 3,-5 0-2,-2-1 2,-6 0 1,-5 0-1,-4-1-1,-8 1 0,-3 4 2,-6 3-1,-5 4 1,-2 6-2,0 1 0,0 4 0,3 2-2,4 4-1,6 3-13,3-6-24,11 1-1,1-8-2,13 0-6</inkml:trace>
</inkml:ink>
</file>

<file path=ppt/ink/ink4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5:56.931"/>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204 23 92,'0'0'38,"0"-14"-4,0 14-16,-8-6-4,8 6-5,-11-3-1,3 3-2,-4 3 0,2 3-3,-5 3 1,1 3-2,-2 3 0,0 2 0,-1 8-1,-1 1 1,4 1-1,1-1 0,-1 6 0,6-1 0,1 0 0,5-1 1,2-8 0,0 6 0,7-6 1,1-1-3,2-2 0,1-6 0,2 0 0,0-4 0,1 1-6,-5-7-9,8 3-27,-6-6 2,1-10-4,-2 0-1,5-8-4</inkml:trace>
</inkml:ink>
</file>

<file path=ppt/ink/ink4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5:57.21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10 37 123,'-10'0'38,"10"0"0,6 0-29,8-1-2,0-3-2,6 4 0,5 0-1,2 0-2,-2 0 0,1 0-1,1 0-1,-5-2-2,1 2-2,-9-4-7,1 4-27,-3-5-2,-3 1 0,-4-5-6,1 1 1</inkml:trace>
</inkml:ink>
</file>

<file path=ppt/ink/ink4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5:57.488"/>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1 131,'4'3'39,"-4"-3"-1,9 15-28,-4-3-4,6 2-1,-2 0-1,3 3-1,4 3-1,1-1 0,-1-2-1,1 5 1,1-4-1,-1 2-1,-3-2-1,0-1-1,-1-3-3,-3-8-12,1 2-21,-3-8-3,4-3 0,-6-4-6,4-8 2</inkml:trace>
</inkml:ink>
</file>

<file path=ppt/ink/ink4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5:57.71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366 7 120,'-11'-8'38,"-1"8"2,-5 0-27,2 10-4,-2 2-2,-4 3-2,-2 3-1,-1 5 0,-5 0-3,4 4 2,-5-5-1,-1-2-1,3 2-1,2-4-3,7 4-4,0-11-11,9-2-20,1-10-4,9 1-2,3-7-2,10-5-1</inkml:trace>
</inkml:ink>
</file>

<file path=ppt/ink/ink4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5:58.03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39 2 115,'8'-3'37,"-1"3"0,5 2-23,-1 2-5,5 8-2,-2-1-2,2 9 0,0 2-2,-1 7 0,-2 2-1,-1 2 1,-5 2-2,-3-2 1,-4 1-1,-7 0 0,-1 5 1,-9-9 0,-2 7-2,-2-3-1,-1-3-6,-5-5-23,7 0-11,-1-11-1,6-13-6,2 1 0</inkml:trace>
</inkml:ink>
</file>

<file path=ppt/ink/ink4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5:58.794"/>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10 39,'0'0'37,"0"0"-3,0 0-8,0 0-5,0 0-4,3 0-4,-3 0-1,13 1-3,-5-1-1,8 1-3,-2 0 1,6-1-3,4 1 0,2 0-1,1-1 1,1 0-2,-1-3 0,0-1-1,-5 2 1,1 0-1,-6 0-1,-4 0-2,-3 2-4,-10 0-7,0 0-25,0 0 0,-14 0-4,-1 0-2,-5 2 2</inkml:trace>
</inkml:ink>
</file>

<file path=ppt/ink/ink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2T23:11:35.112"/>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77 8 59,'6'-8'34,"-6"8"-2,0 0-14,0 0-7,0 12-2,0-12-2,-9 17-2,5-3-2,-6 3 0,5 3-1,2 4-1,-6-1 1,3 2-1,3-1 1,-6-3-2,4 2 2,2-7-2,1-2 0,-3-4-2,5-10 0,0 0-2,0 0-4,0 0-7,0-7-13,0-10-7,0 0 1,-5-6-3,1 3 11</inkml:trace>
</inkml:ink>
</file>

<file path=ppt/ink/ink4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5:59.06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11 4 84,'-5'7'36,"5"-7"-2,-6 11-17,6-11-7,0 0 0,10-5-2,3 5 0,-5-6-1,12 6-3,-5 0 1,7-2-3,0 2 1,3 0-1,0 0-1,1 0-1,0 2-2,-6-2-3,5 0-15,-4 1-19,-3-1 0,-4-8-3,-1 4-3</inkml:trace>
</inkml:ink>
</file>

<file path=ppt/ink/ink4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6:00.863"/>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115 310 56,'0'0'32,"0"0"-6,0 0-8,0 0-2,0 0-3,0 0 0,0 0-3,9 0-1,-9 0-1,9-5-2,1 2 0,1-1-3,4-4-1,0-2-1,2-4 1,3-3-1,-4-5-1,2 0 0,1-4 1,-5 0 0,-2-3 0,-4 0 1,0 3 0,-4 3-1,-1 2 2,2 7-2,-5 3 1,0 11 0,0 0-1,-8 10-1,4 6 0,-3 9 1,1 6-3,-1 1 2,1 6-1,-2-2 1,1-2 0,-1-1-1,3 2 0,-5-5 1,5-5 1,-1-1 0,0-1 0,4-7 0,-6 3 0,4-4 0,-4-6 0,2-2 0,-4-1-2,-1-3 1,-2-1 0,-3 5 0,0-4-1,-1-1 2,-4-2 0,2 4 0,-3-3-1,5 4 2,2-3-1,2-2-1,2 3-1,5-2 0,6-1 0,0 0 1,0 0 2,10-4-3,3 0 0,7 1 1,-1-4 0,6 3 1,4 2 1,2 2-2,3 0-2,2 0 0,-2-4 2,3 2 2,-5 2-1,-3-3-2,-1 1 0,-3-1-1,-2 3 1,-8-4-3,0 6-6,-15-2-26,12 2-6,-12-2-2,0 0-1,1-9-4</inkml:trace>
</inkml:ink>
</file>

<file path=ppt/ink/ink422.xml><?xml version="1.0" encoding="utf-8"?>
<inkml:ink xmlns:inkml="http://www.w3.org/2003/InkML">
  <inkml:definitions>
    <inkml:context xml:id="ctx0">
      <inkml:inkSource xml:id="inkSrc0">
        <inkml:traceFormat>
          <inkml:channel name="X" type="integer" max="2938" units="cm"/>
          <inkml:channel name="Y" type="integer" max="1653" units="cm"/>
        </inkml:traceFormat>
        <inkml:channelProperties>
          <inkml:channelProperty channel="X" name="resolution" value="100" units="1/cm"/>
          <inkml:channelProperty channel="Y" name="resolution" value="100" units="1/cm"/>
        </inkml:channelProperties>
      </inkml:inkSource>
      <inkml:timestamp xml:id="ts0" timeString="2016-04-13T00:21:45.34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0,'0'0,"0"0,0 0,0 0</inkml:trace>
</inkml:ink>
</file>

<file path=ppt/ink/ink423.xml><?xml version="1.0" encoding="utf-8"?>
<inkml:ink xmlns:inkml="http://www.w3.org/2003/InkML">
  <inkml:definitions>
    <inkml:context xml:id="ctx0">
      <inkml:inkSource xml:id="inkSrc0">
        <inkml:traceFormat>
          <inkml:channel name="X" type="integer" max="2938" units="cm"/>
          <inkml:channel name="Y" type="integer" max="1653" units="cm"/>
        </inkml:traceFormat>
        <inkml:channelProperties>
          <inkml:channelProperty channel="X" name="resolution" value="100" units="1/cm"/>
          <inkml:channelProperty channel="Y" name="resolution" value="100" units="1/cm"/>
        </inkml:channelProperties>
      </inkml:inkSource>
      <inkml:timestamp xml:id="ts0" timeString="2016-04-13T00:22:46.602"/>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0,'0'0,"0"0,0 0,0 0</inkml:trace>
</inkml:ink>
</file>

<file path=ppt/ink/ink4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0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192 16 38,'0'0'32,"0"0"-11,0 0-3,-6-3-4,6 3-3,0 0-2,-10-5-3,10 5-1,-7 0 0,7 0 0,-8 0-1,8 0 0,-12 1-1,6 2-1,-2-1 1,1 2 0,-1 1-1,-1-2 0,0 3-1,1 2 2,-3-1-1,3 0-1,0 3 1,-2 0 0,3 1-1,-4 1 1,5 1-1,-1 0 1,1 3-1,-1 1 0,2-2 0,2 1 0,-1 2 0,3 1 0,1-2 1,0 0-2,5 1 1,2-1 1,1 1-1,1-4 0,3 2-1,1-3 1,0-2 0,2-1 0,-1-2 0,1-1 0,2-1 0,2-1 0,-3-2 0,3 0 0,1-3 0,1 2 0,2-2 0,2 0-1,-4-2 0,3-1 1,-3-3 0,1-1-1,-3 0 1,-3-2 0,2-4-1,-4-1 1,-2 0 0,-3-4 0,2-1 0,-7-2 0,2-1-1,-2-2 1,-4 1-1,0-1 0,-2 0 0,-5 0 0,3 2 0,-8-1 0,3 2 0,-3 1-1,-1 3 2,-2 6-2,-3-1 1,-1 6-1,-3 3 1,-3 3 0,-2 2 0,2 4 0,-4 5-1,1 0 1,1 6 0,4-3 0,1 3 0,0 1-1,5 1-2,1 2-1,4 4-8,-3-5-25,3 2-2,6-3-4,0 0 0,4-4-4</inkml:trace>
</inkml:ink>
</file>

<file path=ppt/ink/ink4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08"/>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678-1 67,'0'0'37,"3"-8"-4,-3 8-16,0 0-7,0 0 0,-7 5-5,7-5-2,-12 12 0,3-1-2,-2-1 1,-2 6 1,-7 2-1,3 4-1,-6 0 0,-3 7 1,-4 1-1,-3 2 0,0 1 0,4 2 0,-6-3 0,5 0 1,-2 0 0,2-3-1,2-2 1,3-3-1,1 0 0,0-2-1,-2 0 1,4-1-1,2-2 1,-1-1-2,2 0 1,5-3 0,-2 0 0,3-2 1,1-3-2,1-1 1,6-3 0,5-6 0,-11 11 1,11-11-1,0 0 0,0 0 1,0 0-1,0-6 1,0-1 0,4-4-1,3-4 1,-3-2 0,1-4-1,3-1 0,-1 1 1,-1 1-1,-2 3 0,3 3 0,-4 5-1,-3 9 0,0 0 1,0 0 0,0 8 0,-7 4-1,0 3 2,2 1-1,-2 2 0,6-1 0,-2 1 0,3-4 0,3 0 1,1-3-1,7-3 0,1-1 0,2-3 1,1 0-1,2-3 1,2-1-1,-1 0-1,6-5-1,3 3-6,-2-8-21,5 4-8,0-6-4,8-3-2,4-1-2</inkml:trace>
</inkml:ink>
</file>

<file path=ppt/ink/ink4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0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0-1 74,'0'0'36,"0"0"-1,0-6-20,0 6-4,0 0-4,4 3-1,-4-3-3,8 13 2,-1-2-2,5-2-1,-3 4 1,8 4 0,-2-1-1,2 3 1,2-1-1,4 1 1,-2-1-1,3 3 1,1-1-1,1-2 0,2 1 0,0 0 0,-1-2-1,-1 0 0,1 0-1,-5-2 1,3-2 0,-6 1-1,-2-3 1,2 1-1,-6-3 1,0 1 0,1-3-1,-2 3 1,-3-3-1,-1 1 1,1-1-1,-2-3 0,-7-4 1,9 8-1,-9-8 0,5 5 1,-5-5 0,0 0 0,0 0 0,0 0 0,0 0 0,3-6 0,-4-1 0,-5-1-1,1-3 0,-4-4-1,-1 0 0,1 1 1,0 1-1,0 0 1,1 3 0,4 2-1,4 8 1,-6-6-1,6 6 0,0 0 0,0 3 0,0-3 0,10 12 1,-2-3-1,0-2 1,0 4 0,-1-2 1,1 0-1,-1-1 1,0 2 0,-2-1 0,-4-2 0,-1 2 0,0 0 0,-1-1 0,-6 1-1,-1 1 0,-4-2-1,-1 2 0,-5 0-2,0-1-2,-2-3-10,0 1-23,-1-1-2,1-3-3,2-3-3,2 0 0</inkml:trace>
</inkml:ink>
</file>

<file path=ppt/ink/ink4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10"/>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434 100 88,'0'0'36,"3"-11"-2,-3 11-24,0-13-2,0 13-2,-6-13-2,0 5 1,-3 0-2,-3 0 0,-6-1 0,1 2-1,-4-2 1,-2 2-1,-3 3 0,1 2-1,-3 2 0,2 1 1,0 3-2,4 3 1,1 4-1,-3 2 1,7 0 0,-6 4 0,7 0-1,0-1 0,3 4 1,0 0-1,4 2 1,2 0-1,-1-2 0,5 2 0,2 0 1,1-1 0,5 0 0,6-3 0,3-2 0,9 0 1,0 0-1,7-6 0,2-1 0,6-2 0,3-5 0,-1-2 1,0-2-1,-6-5 1,2-3-2,-8-4 2,-3-2-2,-9-4 1,-3-3-1,-9-5 1,-4-2-1,-4-2-1,-9-2 1,-3 3 0,-8 1 0,-2 7-1,-4 6 0,0 5-1,-1 8-3,4 4-4,8 6-21,3 0-11,6 4-1,10-10-4,14 9-3</inkml:trace>
</inkml:ink>
</file>

<file path=ppt/ink/ink4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11"/>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331 57 58,'0'0'34,"7"0"0,-7 0-12,3-8-7,-3 8-4,0-8-3,0 8-2,-3-10-1,3 10-2,-16-9 0,5 4-1,0 0-1,-4 0 0,-1 2 0,-4 1 0,1 1 0,-2 1 0,0 2 0,-2 4 0,-2 1 0,3 3 1,-2 1 0,3 5-1,-2 2-1,5 4 2,4 3-2,4 2 1,3 3-1,5-1 0,2 4 0,3-2 1,5-3-2,4-2 2,3-5-1,1-2 2,4-3-1,5-4 1,-1-5-1,5-4 1,0-3-1,0 0 1,3-9-1,1 0 0,-5-3 0,0-2 0,-6-7 0,1-2 0,-8-6 0,-5-4 0,-5-3-1,-5-1 0,-7-1 1,-6 2-1,-7 3 1,-2 8-1,-3 4 0,-2 8-1,-1 7 1,1 5-1,3 4-2,0 5-3,4 8-12,-1 0-20,5 2-2,-3-2-4,7 2-2</inkml:trace>
</inkml:ink>
</file>

<file path=ppt/ink/ink4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12"/>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618 43 9,'10'-9'14,"-10"9"-1,4-7-2,-4 7 2,8-7-2,-8 7-1,5-10 1,-5 10 0,8-6 1,-8 6 1,0 0-2,7-4-1,-7 4-1,0 0-1,0 0-1,0 0-3,0 0-1,-4 0 0,4 0-1,-12 9 0,8 2 0,-6 1 0,-2 2 0,0 7-1,-4 2 1,1 3-1,-5 3 0,-1 3 0,-3 0-1,2 2 1,-6-3 0,2 3 0,-5-2 0,6-3-1,-1 2 1,2-3 0,-1 2 0,2-1-1,3-1 1,-1 1 0,4 0-1,0 0 1,-5-2-1,6-1 1,1 0-1,-3-3 1,1 0-1,1-5 0,2 0 0,2-4 0,2-4 1,3-2-1,-1-2 1,8-6-1,-6 2 2,6-2-2,0-3 1,0-6 0,0-3 0,4-2-1,0-8 1,2-1-1,-3-7 1,5-4-1,-4 1 0,0-3 0,2 5 1,-4 5-1,-2 6 0,0 5-1,0 15 0,-5 0 1,-3 14 0,-3 8-1,2 5 0,0 7 1,-3 0 0,1 4 0,5-3 0,-2 0 0,5-6-1,3-3 2,0-6-1,3-4 0,5-5 1,0-3 0,5-7 1,2-1 0,6-2-1,-4-7 0,5 0 1,-2-2-1,3 1-1,-7-2-2,1 6-4,-6-3-10,-1 2-23,-10 7-1,11-7-2,-11 7-5</inkml:trace>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2T23:11:35.33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33 93 5,'-7'-9'25,"-2"0"4,9 9-5,-8-8-6,8 8-1,0 0-4,-9-8-1,9 8-3,0 0-1,9-6-1,-9 6 1,22-13-2,-6 5-1,4 3 0,4 1-2,7-2 0,4 0-1,0 1-1,-1 0 0,-3 3-4,5 2-4,-8 0-27,-3 0 0,-6 0-4,-5 0-3,0 0-1</inkml:trace>
</inkml:ink>
</file>

<file path=ppt/ink/ink4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13"/>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283 139 112,'0'0'40,"4"-13"-3,-2 6-28,-2-1-3,0 8-1,-3-12-2,-2 7-1,-7-2 0,-2 4-2,-4 0 1,-3 0-1,1 3 0,-3 0-1,-2 5 2,0 2-1,1 3 0,4 3 0,2 2 0,1 1 1,2 5-2,3 0 2,5 0-1,0 3 0,3 1 0,4 2 0,0-4 0,0 1 0,2-3 0,5 0 0,-3-3 0,6 0 0,-3-5 0,5 0-1,1-3 2,4-2-2,6 0 2,2-6-1,4-2 1,3 0 0,4-8 0,1-2 0,-3-7 0,3-1 0,-5-5 0,1-4 0,-6-5-1,-9-4 1,-3-2-1,-6-6 1,-9 3-1,-7 1 2,-8 1-3,-5 5 2,-15 9 0,2 7-1,-8 9 0,-4 8 0,4 4 0,5 7-2,2 5 0,6 0-3,12 7-8,6-7-25,10-3-3,11-6-3,13-5-4</inkml:trace>
</inkml:ink>
</file>

<file path=ppt/ink/ink4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14"/>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0 34,'0'0'36,"0"0"-7,0 0-6,0 0-5,0 0-5,0 0-4,0 0-3,0 5-1,0-5-1,5 12 0,-1-1-1,6 1 1,-2 3 0,6 6 0,0 4-2,6 3 1,0 4-1,1 1 0,0 3-1,2 1 2,1 2-1,-1-3 0,-4 2 0,5-2 0,-6 2-1,4-1 1,-5-1-1,1-1-1,1-1 1,-3-1-1,-2-1 1,2-3 0,-1-1 0,1-6 0,-2-1 0,1-5 1,-2 1-1,0 0 0,1-1-1,-4-4 1,2 0-1,0-2 0,-1 0 1,-6-2-1,3-2 1,-8-6-1,6 5 0,-6-5 1,0 0 0,0 0 1,0-9-2,-1-1 1,-3-6-2,-5 0 2,0-6-2,-3-1 1,1-1-1,-3-2 0,0 2 0,1 1 1,1 6-1,3 3 1,4 4-1,5 10 0,0 0 1,0 0 0,5 7 0,5 6 0,4-1 0,2 4 0,2 0 1,1 1-1,-5-2 1,-1 1-1,-1 0 0,-4-3 0,-5 1 1,-3-1-1,-7 0 0,-5 1 0,-5-5 1,-3 0-1,-6-2 1,-2 0-2,0-2 1,-2-2 0,5 1-1,-1-1-1,7 0-3,4-3-3,7 5-12,8-5-19,0 0-2,0 0-1,11 0-4</inkml:trace>
</inkml:ink>
</file>

<file path=ppt/ink/ink4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1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134 61 112,'0'0'39,"-11"-4"-1,11 4-23,-14 2-7,3 5-3,1 3-2,-4 2-2,1 5 0,0 1-1,2 4 0,-1 1 0,2 5-1,3-2 1,0 3 0,6-2 0,1 2 0,3-2 1,6-2 0,4-2 0,2-4-1,1-1 1,8-5-1,-2-4 1,3-2 0,0-7 0,2-3 0,-1-3 0,0-6 0,-3-3 0,-3-1-1,-1-5 1,-2-4-1,-4-5 0,-4-3 0,-2-2 1,-6-6-1,-1 4 0,0-2 0,-6 2 0,-3 8 0,-6 3 1,-2 7-1,-4 5 1,-5 7-1,0 4 0,-2 3 0,4 4-1,2 3-4,-2-2-11,9 3-22,2-2-3,13-6-3,0 0-4</inkml:trace>
</inkml:ink>
</file>

<file path=ppt/ink/ink4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1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446 16 19,'0'0'30,"0"-7"2,0 7-10,0 0-3,-7-8-4,7 8-2,0 0-3,0 0-2,-6-1 0,6 1-2,-9 6 1,5 3-1,-4 2-1,1 4-1,-2 4 0,2 5-1,-4 4 1,0 9-1,0-1-2,0 6 0,1 0 0,-3 2-1,1 0 1,-3-1 1,2-1-1,-2-3 1,2-2-1,-2 1 0,2 0 1,-3 1-1,2-2 1,-1 2-1,2-2-1,-2-2 1,2 0 0,1-5-1,2-2 0,-1-3 0,-1-2 1,3 1-1,2-6 1,-2 0-1,4-3 1,-2-2-1,2-3 0,2-1 0,3-9 1,-5 10-1,5-10 1,0 0 0,0 0-1,0 0 0,0-6 1,0-2 0,0-2-2,0-8 1,-2-4 0,-2-2-1,3-1 0,-1 1 1,-4-1 0,1 5-1,2 4 0,-2 6 0,5 10 1,-7 5 0,3 7-1,2 7 2,0 1-1,0 5 0,2 0 1,2-3-1,5 0 1,0-4 0,2-4 0,4-8-1,2-4 0,3-2 1,2-6 0,1-6-1,4-4 0,-1-1 1,1-2-1,-1 1 0,0 2-1,-3 2-2,-6 2-3,-2-1-12,-5 9-20,-8 4-2,0 0-1,0 0-5,-9 7 0</inkml:trace>
</inkml:ink>
</file>

<file path=ppt/ink/ink4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1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231 60 120,'-3'-12'38,"-3"3"0,-7-5-25,1 7-6,-3 4-2,1 2-2,-6 2-1,-1 7-1,1 4-1,-1 5 0,0 4 0,2 6 0,2 1 1,1 1-2,8 2 1,3 2 1,5-2-1,5-1 0,8-2 1,7-5-1,3-3 1,4-3-1,5-3 2,3-6-1,-1-7-1,-1-2 1,0-7 0,0-4 0,-3-5-1,-3-7 0,-3-4 0,-8-6 0,-4-3 1,-9-3-1,-3-2 1,-15 4-1,-3 0 0,-9 10 0,-2 3 1,-4 10-1,2 9-2,-2 4-3,9 8-14,2-1-18,9 2-3,6-5-1,7-2-5,13-6-1</inkml:trace>
</inkml:ink>
</file>

<file path=ppt/ink/ink4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18"/>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10 30 50,'-4'-9'31,"3"2"0,-4 0-19,5 7 1,0-8-2,0 8-2,0 0 0,3 4 1,0 3-2,4 6 1,1 3-3,5 5 0,5 6-1,4 4-1,4 6-1,2 5-1,4 3-1,-2 1 0,3 2 0,0 1 0,-2-2 1,1-3 0,-5-5 0,3 0 0,-5 1 0,1-1 0,1-2 0,-3-1-1,-1-6 0,1 0 0,-4-4 0,-1-4 0,-1-4 0,-3-5-1,-2-4 0,-5-2 1,0-1-1,-8-6 1,9 8-1,-9-8 1,0 0-1,0 0 1,0 0 0,0 0 1,0 0-1,1-11 0,-1 1-1,-5-7 1,0-4-1,0-5 0,-1-4 0,-2-1-1,0 5 0,3 0 1,0 5-1,1 4 0,0 8 0,4 9 0,0 0 0,0 7 0,0 9 1,4 2-1,1 4 1,3 6 0,-1-1 1,3 1 0,-4 0-1,-1-3 1,-1-3 0,-3-6 0,-1-2-1,0-4 1,-6-1 0,-2-4-1,-7-3 1,-5-1 0,-1-1-1,-2 0 0,-2-1-1,0 1-1,4-1-1,0-2-5,8 3-6,-2 0-19,15 0-6,-11 0-2,11 0-1,0 0-4</inkml:trace>
</inkml:ink>
</file>

<file path=ppt/ink/ink4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1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101 62 128,'0'-5'35,"0"5"1,0 0-27,-7-7-5,7 7 0,-13 7-2,8 0-1,-3 2 1,-1 5-2,-1 3 0,5 4 1,1 0 0,3 3 0,1 2-1,2 3 2,5-1-2,4 0 2,2-1-1,3-3 0,5-1 0,4-2 1,-1-6 0,4-7-1,1-4 0,0-2 0,-1-5 1,1-8-2,-4-5 0,-2-7 1,-5-4-1,-5-6 0,-3-2 0,-6-4 2,-8-1-3,-7-1 1,-6 3 0,-6 4 0,-3 8 0,-2 6 0,-1 7 0,-4 7-1,2 6 0,0 5 1,0 7-1,2 1-2,4 4-3,1-5-16,5 4-15,5-3-2,3 0-2,3-8-5,8-5 1</inkml:trace>
</inkml:ink>
</file>

<file path=ppt/ink/ink4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20"/>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645 24 36,'9'-8'37,"-9"8"1,4-7-16,-4 7-5,0 0-5,0-9-1,0 9-4,0 0-1,0 0-1,-8 5-2,2 5-1,-3-2 1,-1 6-1,-3 4 0,-2 2-1,-2 6 1,-1 2-1,-5 0 0,3 3 1,-6 1-2,-1 0 0,-2 0 1,-3 1-1,-1-3 0,3 0 0,-3-1 1,2-1-1,4-2 1,0 2-2,3-7 2,4 2-2,-1-2 2,5-3-2,0-1 1,3 3 0,-1-6 0,0 4 1,1-3-2,0 0 2,2-3-1,2-1 0,2 0 0,1-7 1,6-4-1,0 0-1,0 0 2,0-11-2,2-2 2,2-6-1,6-1 0,-4-3 0,4 1 0,-3-1 1,0 0-1,0 5 1,-2 2 0,-4 4-1,-1 5 0,0 7-1,-5 0 1,-3 9 0,-5 7 0,0-1-1,-1 0 1,2 7-1,1-1 1,5-2 0,2-5 0,4 2 1,6-11-1,5 0 1,4-3 0,2-2-1,6-5 1,-5-5-2,6 5 0,-7-4 0,2 4-1,-3-1-3,-3 5-4,-13 1-20,11-2-11,-11 2-3,2 6-3</inkml:trace>
</inkml:ink>
</file>

<file path=ppt/ink/ink4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21"/>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74 157 99,'-11'0'40,"-2"5"-2,6 2-32,-5 1-2,5 5 1,-1 1-3,1 4 0,0 2-1,6 2 1,1-6 0,1 0-1,10 6 1,0-3-1,7-3-1,1-3 2,6-5-1,1-4-1,3 0 1,2-4 0,-1-6 1,-2-6-2,-3 0 1,2-4 0,-6-2 0,1-4 1,-6-1-1,-1-5 1,-2 3-1,-9-6 1,-4-1-1,-3 0 1,-7-1-1,-6 4 1,-5 3-1,-2 8 0,-6 4-1,-4 9 0,1 5 0,-1 8-3,0 6 0,4 4-2,5 9-12,-2-9-24,11 4-2,3-7-3,12-15-2</inkml:trace>
</inkml:ink>
</file>

<file path=ppt/ink/ink4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22"/>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0 91,'0'0'39,"0"0"-2,0 0-20,8 9-7,-5 0-3,3 5 0,2 2-3,6 6-1,-2 4 0,5 5-2,4 2 0,-2 2 0,5 1 0,0 0 0,-2 0 0,2-1 0,1-3 1,2-4-1,0 1 1,-1-1-1,-1-2-1,2-2 0,-3 1 1,1-2-1,-4-6 1,-1 3-1,-2-8 0,-5-3 0,-4 2-1,-2-5 1,-7-6 0,8 6 0,-8-6-1,0 0 1,0 0-1,2 6 0,-2-6-1,0 0-4,0 0-5,-4-4-26,4 4-2,-2-7-6,2 7-1,0 0 3</inkml:trace>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2T23:11:49.231"/>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0 181 20,'0'0'25,"0"0"-5,0 0-2,0 0-5,0 0 0,0 0-1,0 0 0,0 0 0,0 0-3,0 0-1,0 0-3,4-7 0,-4 7-1,9-12-1,-4-1-1,0 4 0,4-2 0,0-1 1,0-3-2,1 2 2,4 0-2,-3 1 1,0 0-1,4 3 1,-4-2-1,0 4-1,1 0 1,-5 3 0,5 1-1,-6-3 0,6 4 1,-12 2-1,16-2 1,-11 2-1,-5 0 1,16 11-1,-16-11 0,12 17 1,-4-4-1,-1-1 1,1 5-1,-2-5 0,4 1 0,-4-2 0,1-1 1,2-1-1,-9-9 1,15 12 0,-8-8 0,6-2 0,-6-2 0,7 0-1,2 0 1,0-1-1,-2-3 1,2-1-1,1-3 0,-4 1 0,3-1-2,-2 3 0,-7 0-3,-7 5-9,14-11-22,-14 11-1,0 0-3,-9-2-2</inkml:trace>
</inkml:ink>
</file>

<file path=ppt/ink/ink4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23"/>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270 15 110,'-4'-11'40,"4"11"-3,-8-4-27,8 4-3,0 0-2,-8 9-3,7-1 0,-1 4-1,2 3-1,0-1 1,3 4-1,2 1 1,3 1 0,-1 1 0,1-4-1,-2-3 0,1 0 1,-2-1 0,1-3-1,-6-3 1,0-7-1,-6 4 0,-4-2 0,-5-2 0,-6 0 0,-4 0 0,-4 0 0,-3 0 0,-3 1 0,5 2 0,-2 3-3,6-1-3,6 5-8,4-7-26,11 4 1,5-7-6,0 0-1</inkml:trace>
</inkml:ink>
</file>

<file path=ppt/ink/ink4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24"/>
    </inkml:context>
    <inkml:brush xml:id="br0">
      <inkml:brushProperty name="width" value="0.00441" units="cm"/>
      <inkml:brushProperty name="height" value="0.00882" units="cm"/>
      <inkml:brushProperty name="color" value="#F14124"/>
      <inkml:brushProperty name="tip" value="rectangle"/>
      <inkml:brushProperty name="rasterOp" value="maskPen"/>
      <inkml:brushProperty name="fitToCurve" value="1"/>
    </inkml:brush>
  </inkml:definitions>
  <inkml:trace contextRef="#ctx0" brushRef="#br0">597 12 0,'0'0'11,"6"-6"1,-6 6 2,0 0 3,0 0 1,0 0 1,5-7-3,-5 7-3,0 0-2,0 0-2,0 0-1,0 0-2,0 0 0,0 0-1,0 0 1,0 0-1,0 0-1,0 0 1,-5 0-2,5 0 2,-6 2-2,6-2 0,-10 11-1,4-6 0,-2 1 1,-3 2-2,2-1 1,-2 3 0,1 2-1,-2 1 1,0 0-1,0 1 0,1-2 0,2 2 0,-3 1 0,1-3-1,2 1 1,1-1-1,-2-1 1,2 1 0,-2 0-1,0 0 1,2-1-1,-3 0 1,2-1 0,1 0-1,-2 0 1,2 0-1,-3 0 1,4-2-1,-3 2 1,-2 0-1,3 0 1,-2-1-1,0 0 0,-1-1 0,1 2 1,1-1-1,2 0 0,-4-2 0,3 3 0,3-2-1,-5 2 2,0 0-1,3-1-1,0 1 1,1-2 0,-1 2 0,-3-3 0,4 3 0,-1 1 0,2-3 0,-2 2 1,3-1-1,-3-1 0,1 3 0,0-1 0,5 0 0,-6-3 0,4 2 1,-2 1-2,1 2 2,1-2-1,0 2 0,-2-1 0,4 3 0,-4-2 0,0 2 1,4-2-1,-4 0 0,1 0 0,2 0 0,1 0-1,-5-1 1,6-1 0,-2-1 0,3-1 1,-1 1-1,1-1 0,0 0 0,0 1 1,0-1 0,0 1-1,0-1 1,0 3-1,0 0 1,0-2 0,0 2-1,1-3 1,-1 2-2,0-1 2,2 0-1,-1 1 0,0-4 0,2 0 0,-2 3 0,3-1 0,-1 0 0,-3 0 0,2 0 0,2 0 0,2 0-1,-5 1 1,4 0 0,-2-2 0,2 0 0,-3 2 0,0-2 0,2 0 0,-1 2 1,0-2-1,-2 2 0,2 0 0,0 0 0,1 1 0,-1-2 0,0 1 0,1 0 0,0-2 0,-2 0 0,1 1 1,1 1-1,-4-9 0,7 12 0,-7-12 0,4 13 0,2-4 0,-3-3 0,-3-6 0,6 9 1,-6-9-1,8 12 0,-8-12 1,8 13-1,-8-13 0,7 11 0,0-4 0,-2 1 0,-2-2 0,4 2 1,-4 1-2,4-3 1,-1 2 0,-2 0 0,6 0 0,-6-1 0,4 2 0,-4-4-1,5 2 2,-4 1-1,2-3 0,-1 0 0,1-1 0,0 3 0,-1-3 1,-6-4-1,9 10 0,-9-10 0,11 10 0,-11-10 1,12 11-2,-12-11 1,9 11 0,-9-11 0,11 8 1,-11-8-1,9 12-1,-9-12 2,12 10-1,-12-10 0,9 12 0,-9-12-1,11 10 1,-11-10 1,10 12-1,-10-12 0,11 10 0,-11-10 0,12 10 0,-12-10 0,9 11 0,-9-11 0,10 12 1,-10-12-1,10 10 0,-10-10 0,11 13 0,-7-7 0,2 0 0,1 2 0,-2-2 0,2 2 0,-3-1 0,5 0 0,-5 1 0,4-1 1,-4 0-1,-4-7 0,12 12 0,-12-12 0,7 12 0,-7-12 0,6 10 0,-6-10 0,4 10 0,-4-10 0,8 9 0,-8-9 0,3 12 0,-3-12 0,2 10 0,-2-10 0,4 10 0,-4-10 0,6 8 0,-6-8 0,2 7 0,-2-7 0,0 0 0,2 8 0,-2-8 0,4 7 0,-4-7 0,2 9 0,-2-9 0,6 9 0,-6-9 0,2 11 1,-2-11-1,5 11-1,-5-11 2,6 8-1,-6-8 0,2 7 0,-2-7 1,6 10-1,-6-10 0,5 11 0,-2-4 0,1 1 0,-3 1 1,-1-9-2,7 12 1,-6-6-1,0 2 1,-1-8 0,6 10 0,-6-10 0,3 7 0,-3-7 0,3 9 0,-3-9 0,4 11 1,-4-11-1,3 12-1,-3-12 2,5 12-1,-5-12 0,1 12 0,-1-4 0,0-8 0,2 9 0,-2-9 1,2 13-1,-2-5 0,0-1 0,0 0 1,0 2-1,0-2 0,0 2 0,0-1 0,0-2-1,0-6 1,2 9 0,-2-9 1,0 11-1,0-11 0,0 13 1,0-13 0,0 7-1,0 3 0,0-10 0,0 13 0,0-13 0,0 12 0,0-12-1,0 15 0,0-15 1,0 10 1,0-10-2,0 9 1,0-9 0,0 13 0,0-13 0,0 12 0,1-6 0,-1-6 0,3 12 0,-2-4 0,-1-8 0,1 10 0,-1-10 0,3 11 1,0-5-1,-1 1-1,0-1 2,0 1-1,1 2 0,-2-1 0,3 0 0,1 2-1,-2-1 1,2 1 0,1-1 0,-4 0-1,1-1 2,2 0-1,-1 1 0,-4-9-1,7 13 2,-4-7-1,1 2 1,-2-1-2,2-1 2,-1 1-1,-3-7-1,6 13 2,-6-13-1,6 15 0,-4-9 0,2 1 0,-2 1 0,0 1-1,2 0 2,2 3-1,-4-4 0,2 0-1,0 1 1,1-2 0,-5-7 0,6 11 0,-6-11 0,6 6 0,-6-6 0,3 9 1,-3-9-1,7 9 0,-7-9 0,5 7 0,-5-7 0,5 8 0,-5-8 0,4 9 1,-4-9-2,6 9 1,-6-9 1,5 10-1,-5-10 1,6 7-2,-6-7 1,6 11 0,-6-11 0,6 8 0,-6-8 0,3 12-1,-3-12 1,7 11-1,-7-11 1,6 8 0,-6-8 0,6 9 0,-6-9 0,0 0 0,7 5 0,-7-5 0,0 0 0,3 8 1,-3-8-2,0 0 1,7 8 0,-7-8 1,5 9-1,-5-9-1,4 7 2,-4-7-2,0 0 0,8 8 1,-8-8 0,1 9-1,-1-9 2,0 0-2,0 0 2,0 0-1,0 0 0,8 7 1,-8-7 0,0 0 0,0 0-1,0 0 0,7 3 0,-7-3-1,0 0 2,0 0-2,6 6 1,-6-6-1,0 0 1,7 7 0,-7-7 0,0 0 0,7 6 0,-7-6 0,0 0-1,6 5 1,-6-5 0,0 0 0,7 7 0,-7-7 0,0 0 0,7 2-1,-7-2 1,0 0 0,6 0 0,-6 0 0,0 0 0,0 0 0,8 5 0,-8-5 1,0 0-1,0 0-1,0 0 1,0 0-1,0 0 1,0 0 0,5 8-1,-5-8 2,0 0-1,0 0 0,0 0 0,0 0 0,0 0 0,0 0-1,0 0 1,0 0-1,0 0 0,0 0 1,0 0-1,0 0 1,0 0 1,8 8-2,-8-8 0,0 0 0,0 0-2,0 7-4,0-7-10,0 8-11,0-8-11,-9 3-5,9-3-2,-7-5-2</inkml:trace>
</inkml:ink>
</file>

<file path=ppt/ink/ink4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2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248 51 67,'0'-7'37,"0"7"-6,-13-5-14,13 5-5,-14 0-2,8 0-3,-6 0-1,4 0 0,-1 0-1,-2 1-1,-1-1 0,3 5-1,-2-3 0,2 1-2,-4 4 0,5 0 2,-3 1-1,0 1-1,1-3 0,1 1 0,-2 5 0,3-3 0,-1 1 0,1 1-1,-1 1 0,5-1 0,-3 5 0,2 0 1,1-2-1,1 2 0,-1 4-1,4-6 2,0 4-2,0-4 2,4 0-2,3 0 2,-2-1 0,4-3 1,2 4-1,-1-1 0,4-2 2,0 0 0,3-2 0,-1-3-4,-1 5 2,2-6-1,0 0 0,1-2 0,-1-2 0,1 3 0,1-4-1,-3 1 2,2-6-1,1 0 1,-2-2 0,-2-2-1,2 2-2,-3-8 1,1 3 0,0-4 1,-4-2 0,0 1-1,-2-2 1,-2-2 0,-2-2 3,-3 4-2,-2-2 1,0-1-1,-6 2 0,0 1 2,-1 0-2,-2-2-1,-3 1 1,-1 0 0,-2 5 0,-1-3 0,-1 5 1,-2-1-2,4 3 0,-5 6 0,1 4 0,2 2 0,-2 5 0,1 4 0,1 0-4,-2 2 0,4 6-6,-4-4-15,5 2-19,-2-2 0,5-1-3,-1-6-5</inkml:trace>
</inkml:ink>
</file>

<file path=ppt/ink/ink4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26"/>
    </inkml:context>
    <inkml:brush xml:id="br0">
      <inkml:brushProperty name="width" value="0.00441" units="cm"/>
      <inkml:brushProperty name="height" value="0.00882" units="cm"/>
      <inkml:brushProperty name="color" value="#A7EA52"/>
      <inkml:brushProperty name="tip" value="rectangle"/>
      <inkml:brushProperty name="rasterOp" value="maskPen"/>
      <inkml:brushProperty name="fitToCurve" value="1"/>
    </inkml:brush>
  </inkml:definitions>
  <inkml:trace contextRef="#ctx0" brushRef="#br0">128 16 34,'3'-5'30,"-3"5"-7,1-9-2,-1 9-5,0 0-3,0 0-3,4-9-3,-4 9-1,0 0-2,0 6 0,-5 2 0,0 2-1,-3 8-1,-2 3-1,-3 1 0,-1 4 0,-4 2 0,5-3-1,-1 0 0,0-3 0,2-6 0,6-5 0,2-2 0,4-9 1,0 0-1,9 0 0,3-9 1,3-4 0,3-3-1,5-3 1,-1-3 0,5-2-1,-4 1 1,0 2 0,-3-1 2,-4 7-2,-4 0 0,-4 7 1,-8 8-1,0 0 1,-10 7-1,-4 9 1,-5 5-2,-2 3 0,0 3 0,-3 0 0,7-1 0,0-4 0,6-3 0,2-4 0,7-7 0,2-8 0,7 2 1,4-5-1,3-4 1,2-3-1,3-3 1,0-4-1,1 0 0,-2 1 0,0 0 0,-3 1 1,-3 4-1,-4 1 2,-8 10-2,0 0 2,0 0-1,-7 11 0,-5 6 0,-4 3 0,0 2-2,-1-1 1,2-1 0,2-2-1,4-5 1,5-2 0,4-11 1,1 8-1,9-8 0,1-4 0,5-2 1,2-4-1,3 0 0,-1-1 0,1 0 0,-1-1 0,-3 1 0,-4 3 1,-4 3 1,-9 5-1,11 0 1,-11 3-1,-5 6 1,-2 3 0,-2 2-1,-3 2-1,0-2 0,0 2 1,1-1-2,0-7-1,5 4-4,-2-8-5,8-4-25,0 0-3,0 0-3,12-11-3,1-3 1</inkml:trace>
</inkml:ink>
</file>

<file path=ppt/ink/ink4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27"/>
    </inkml:context>
    <inkml:brush xml:id="br0">
      <inkml:brushProperty name="width" value="0.00441" units="cm"/>
      <inkml:brushProperty name="height" value="0.00882" units="cm"/>
      <inkml:brushProperty name="color" value="#A7EA52"/>
      <inkml:brushProperty name="tip" value="rectangle"/>
      <inkml:brushProperty name="rasterOp" value="maskPen"/>
      <inkml:brushProperty name="fitToCurve" value="1"/>
    </inkml:brush>
  </inkml:definitions>
  <inkml:trace contextRef="#ctx0" brushRef="#br0">85-2 32,'0'0'32,"0"0"-3,8-2-7,-8 2-4,0 0-5,0 0-3,0 0-2,0 0 0,0 0-3,0 0 0,0 5 0,-4 2-1,-1 3 0,-2 3-1,-2 1 0,-2 2-1,-1 3 0,-1-1 0,3 0-1,-2-3 0,5-2 0,4-4-1,3-1 0,4-7 1,8-1 0,7-6-1,-1-3 0,5-4 1,1 0-1,0-1 0,-1 1 0,-4 0 0,-3 0 1,-4 6-1,-3 1 1,-9 6-1,0 0 1,-4 8 0,-7 5 0,-2 4 0,-3-1 0,-2 3-1,2 1 0,1-2 0,3-2 1,4-4-1,8-5 0,0-7 0,7 4 0,5-7 1,3-3-1,2-4 1,1 0-1,1-2 0,-2 1 0,-1 0 0,-5 2 1,-2 3-1,-9 6 1,9-5 0,-9 5-1,-5 10 1,-3 2 0,-3 6-1,-2 3 1,1-1-2,0 3 2,3-5-2,4-2 2,5-5-1,5-4-1,7-6 2,8-1-1,-2-8 1,5-2-1,2-2 0,-4-2 1,0 1 0,-6 1-1,-5 4 1,-3 4 0,-7 4 0,0 0 0,-3 9 0,-7 5 0,1 3-1,-5 2-1,2 3-1,-1-3-4,5 6-15,0-5-17,2 1 0,-1-7-5,-1 1-1,-1-3-1</inkml:trace>
</inkml:ink>
</file>

<file path=ppt/ink/ink4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28"/>
    </inkml:context>
    <inkml:brush xml:id="br0">
      <inkml:brushProperty name="width" value="0.00441" units="cm"/>
      <inkml:brushProperty name="height" value="0.00882" units="cm"/>
      <inkml:brushProperty name="color" value="#A7EA52"/>
      <inkml:brushProperty name="tip" value="rectangle"/>
      <inkml:brushProperty name="rasterOp" value="maskPen"/>
      <inkml:brushProperty name="fitToCurve" value="1"/>
    </inkml:brush>
  </inkml:definitions>
  <inkml:trace contextRef="#ctx0" brushRef="#br0">159 32 30,'3'-11'33,"-1"1"-1,-2 10-14,2-13-2,-2 13-2,0 0-4,0 0-2,-2 8-1,0 8 0,-9 5-4,3 4 0,-3 2-2,1 0 1,-2 3-1,3-1 0,-2-5 0,4-6-1,2-4 1,2-3 0,3-5-1,0-6 2,3 4-2,4-6 0,2-4 1,0-3 0,-1-1-1,4-5 1,1-5-1,-3 1 1,0-2 0,-2 3-1,-1-1 1,-1 5 0,-6 5-1,0 9 1,-1 5 0,-7 8 0,-4 6-1,-1 4 1,-4 3-1,2-2 0,1-2-1,2-6 1,5-2 0,6-2 0,1-12-1,6 0 1,8-5 0,4-5 0,3 1 1,2-5 0,2-7-1,-2-1 0,2 2 2,-5 3-2,-4 1 2,-5 5-1,-11 11 0,0 0 0,0 0 0,-8 16 1,-9 6-1,1 0 0,-2 1-1,2-1 0,1-4 0,3-4 0,6 0-1,6-7 1,0-7 0,12 0 0,2-9 1,5-1-1,-1-4 0,8-4 0,-4 0 0,1 4 0,-2 0 1,-5 5 0,-4 2-1,-6 7 1,-4 6 0,-2 6 0,-8 1 0,-4 4 0,-3 7-1,2-4 0,-2 1 0,2-6 0,0-1 1,5-3 0,3-1-1,5-10 1,0 0-1,0 0-1,-3-6 1,3 6 1,3-17-1,-2 5-1,2-6 0,-3-3-1,0-2 3,-4 4 0,-4-4-1,-4-4-1,-3 5 0,-1 2 1,-1 11 0,-2 4 0,1 5-1,-1 5 0,0 6 0,0 8 1,3 4 0,2-1-1,0-3 0,2-3 1,4-3 0,3-2 0,4-6 1,1-5-1,0 0 0,0 0 1,6-2-1,0-5 0,-2-3 0,1-2 0,-1-1 0,-1 1 1,-3 1-2,0 1 1,0 10 0,-3-8 0,-4 8-1,-2 0 0,1 7 1,-1 2-1,1 2 0,1 2 1,2-1 0,5-4 0,0 4 1,5-4-1,5-4 0,3 1 0,0-2 1,0-1-2,2-2 1,-3 2 0,1 0 0,-4 0 0,2 4 0,-2-2 0,3 0 0,-3 8 2,-1-6-2,4 2 0,-5 5 0,1-5-3,4 1-5,-12-9-20,14 11-10,-3-12-4,-2 1 1,-1-1-7</inkml:trace>
</inkml:ink>
</file>

<file path=ppt/ink/ink4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29"/>
    </inkml:context>
    <inkml:brush xml:id="br0">
      <inkml:brushProperty name="width" value="0.00441" units="cm"/>
      <inkml:brushProperty name="height" value="0.00882" units="cm"/>
      <inkml:brushProperty name="color" value="#A7EA52"/>
      <inkml:brushProperty name="tip" value="rectangle"/>
      <inkml:brushProperty name="rasterOp" value="maskPen"/>
      <inkml:brushProperty name="fitToCurve" value="1"/>
    </inkml:brush>
  </inkml:definitions>
  <inkml:trace contextRef="#ctx0" brushRef="#br0">115 38 23,'0'-8'23,"3"1"2,-3-4-5,0 11-3,1-12-3,-1 12-3,0 0-4,0 5 1,-4 2-2,-1 9-1,-3 5-2,0 2-1,-3 1 0,5 2 0,-5-2 0,3 0-1,3-8 0,4-4-1,-1-5 1,2-7 0,3 2-1,5-3 1,1-9 0,3-2-1,1-6 1,2 3 0,-1-1-1,0-2 0,-2-1 0,-1-1 1,0 4-1,-7 5 1,-4 11-1,0 0 0,1 6 0,-2 9 1,-8 0 1,1 8-1,-3 2-1,1-3 0,3-4 0,-2-3 0,6-4 1,3-4-1,0-7 0,1 2 0,7-2 0,2-5 1,0-4 0,3 1 0,1-3 0,-2-2-1,-2 2 0,-1-2 0,1-1 0,-6 8 2,-4 6-1,4-8-1,-4 8 0,-6 12 1,1 3-1,-6 2 1,5 5-1,-2-1 0,-3-2 1,7-1 0,0-3-2,2-5 1,2-1 0,0-9 1,9 2-1,2-2 0,-2-7 0,0 0 0,2-3 1,2-3 0,-4 0 0,-1 0 0,0 1 0,-4 2-1,-4 10 0,3-9-1,-3 9 2,-4 5-1,-7 6-1,2 3 1,1 0-1,-4 2 2,1-2-1,7 0 0,-1-3 1,4-2-1,1-9 0,5 2 1,0-2-1,6-5 0,2-2 0,-1-3 1,1-5-1,1 0 0,-2 1 1,-2 0-1,-3 3 0,1 0 0,-3 2 1,-5 9-2,0 0 1,0 0 1,0 11-1,-3-1 0,-5 2 0,3 0-1,-3-2 1,4-1 1,-4 0 0,8-9-1,-6 2 0,6-2 1,-10 0-1,10 0 2,-5-11-2,1 1 0,-2-3 0,0-1 0,0-3 0,-2 0 0,0-1 1,-3 3-2,-1 0 1,-1 5 0,0 8-1,-4 5 1,1 9 0,-7 7 0,5 0 0,-6 4 0,7 3-1,-2-2 1,6-3 1,2-4-1,3-7 0,7-3-1,1-7-3,7 3-18,2-6-15,4-4-6,0-5-2,2-9-2</inkml:trace>
</inkml:ink>
</file>

<file path=ppt/ink/ink4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30"/>
    </inkml:context>
    <inkml:brush xml:id="br0">
      <inkml:brushProperty name="width" value="0.00441" units="cm"/>
      <inkml:brushProperty name="height" value="0.00882" units="cm"/>
      <inkml:brushProperty name="color" value="#A7EA52"/>
      <inkml:brushProperty name="tip" value="rectangle"/>
      <inkml:brushProperty name="rasterOp" value="maskPen"/>
      <inkml:brushProperty name="fitToCurve" value="1"/>
    </inkml:brush>
  </inkml:definitions>
  <inkml:trace contextRef="#ctx0" brushRef="#br0">126 81 49,'0'0'37,"0"0"-3,-8-4-17,4 7-6,-7 5-4,6 5-2,-7 4-1,0 2-2,-3 4 0,3 2 1,1-2-1,-1 0-1,5-5 0,-2-3 1,5-4 0,0-4 0,4-7 0,0 0 0,2-6 0,5-6 0,5-3 0,3-6-1,3-5 0,3-4-1,3-1 0,-1 0 0,-2-2 0,3 7 1,-10 2-1,1 6 0,-7 9 0,-8 9 1,0 4 0,-7 13-1,-6 9 1,-2 6 0,-2 4 0,-4 1 0,4-3 0,3-1-1,1-7 1,7-7 0,0-3-1,5-8 1,1-8 0,9 2 0,-1-5-1,5-8 1,2-4 0,6-4 0,-5-8 0,4 0-1,0-4 1,-6 1-1,1 3 1,-4 3-1,-4 6-1,-1 4 1,-6 14-1,0 0 1,-10 14 0,4 7 0,-5 8 0,-2-1 0,2 4 0,2-2 0,1-3 0,6-3 1,-1-6-2,3-7 2,3-3-1,-3-8 0,13 1 1,-7-2 0,8-10-1,-1-1 1,1-9 0,5-2-1,-2-5 1,-2 2-2,-2-2 2,-1 4-1,-7 4 0,3 4-1,-6 9 1,-2 7 0,-10 15 0,2 2 0,-2 5-1,-1 6 0,-2-5 1,2 3 0,6-5 0,-2-5 0,5-5 0,2-4 0,0-7 1,5 4-1,0-4 1,3-7-1,0-4 1,4-3-1,1-6 0,-1-2 0,0-1 0,-4-2-1,1 4 2,-2-1-2,-2 5 1,-3 7 0,-2 10 0,0 0-1,-10 12 0,4 6 1,-6 2 0,-1 2-1,1 3 1,-3-2 0,5-8 1,0 0-1,2-9 1,8-6 0,-8 4 0,7-8-1,1-9 1,1-2-1,2-3 1,0-4-1,-3-2 0,0-3-1,0 1 1,-7 3 0,2 4 1,-6 3-1,1 7 0,-5 7-1,-1 8 1,0 11 0,-2 8 0,-2 8 0,4 3-1,-3 3-3,4 3-5,-1-8-23,4-4-6,1-8-4,3-7-3,-5-12-1</inkml:trace>
</inkml:ink>
</file>

<file path=ppt/ink/ink4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31"/>
    </inkml:context>
    <inkml:brush xml:id="br0">
      <inkml:brushProperty name="width" value="0.00441" units="cm"/>
      <inkml:brushProperty name="height" value="0.00882" units="cm"/>
      <inkml:brushProperty name="color" value="#212745"/>
      <inkml:brushProperty name="tip" value="rectangle"/>
      <inkml:brushProperty name="rasterOp" value="maskPen"/>
      <inkml:brushProperty name="fitToCurve" value="1"/>
    </inkml:brush>
  </inkml:definitions>
  <inkml:trace contextRef="#ctx0" brushRef="#br0">18 8 41,'0'0'36,"0"0"-6,-7-8-8,7 8-3,0 0-5,0 0-2,0 0-4,0 0-1,-9 0-1,9 0-1,-2 6-2,2 1 0,0 3 0,2 3-1,2 4 0,1 2 0,2 3 0,-1 4-1,6 0 1,-1 0-1,-2 1 0,3-3 0,0-2 1,1-2-1,-2-3-1,-5-4 2,4-5-2,-4-1 1,-6-7 1,10 9-1,-10-9 0,6 0 0,-6 0 1,5-4-1,-2-6 1,2 1 0,1-5-1,0-5 1,1-3-1,1-2-1,0-3 1,2 0 0,0-1 0,-2 2 0,2 1-1,-3 6 1,1 2 0,-3 5-1,2 3 0,-6 0 0,-1 9-1,4-8-2,-4 8-3,0 0-9,9 0-25,-9 0-1,0 0-3,0 0-4,0 0 0</inkml:trace>
</inkml:ink>
</file>

<file path=ppt/ink/ink4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32"/>
    </inkml:context>
    <inkml:brush xml:id="br0">
      <inkml:brushProperty name="width" value="0.00441" units="cm"/>
      <inkml:brushProperty name="height" value="0.00882" units="cm"/>
      <inkml:brushProperty name="color" value="#212745"/>
      <inkml:brushProperty name="tip" value="rectangle"/>
      <inkml:brushProperty name="rasterOp" value="maskPen"/>
      <inkml:brushProperty name="fitToCurve" value="1"/>
    </inkml:brush>
  </inkml:definitions>
  <inkml:trace contextRef="#ctx0" brushRef="#br0">100 6 118,'0'0'38,"0"0"0,-7-5-28,7 5-2,-5 4-1,2 3-1,-1 1-2,2 4-1,-4 1 0,0 5-1,-1-2 2,1 4-2,-1 0 0,-1 2 0,1-3-1,1 1 0,0-1 0,0-3 0,3-1-1,-2-3 1,1-3-2,3 0 1,-1-3-3,2-6-2,0 11-7,0-11-26,0 8-4,0-8-2,0 0-3,0 0-1</inkml:trace>
</inkml:ink>
</file>

<file path=ppt/ink/ink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2T23:11:50.12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1 148 23,'0'0'18,"0"0"3,0 0-4,0 0-1,0 0-2,0 0-2,0 0-1,0 0-3,0 0-1,0 0-2,0 0 1,0-9-1,4 1 2,-4 8-3,14-15 1,-14 15-2,11-18 1,-3 11-1,1-4 1,2 3-2,-2-1 0,0-2 0,5 3-1,-4 1 1,-1-3-1,5 1 0,-7 3 1,6 2-1,-8 0-1,-5 4 1,16-5 0,-16 5-1,17 6 0,-17-6 1,15 14-2,-10-5 1,4 2 1,0-2-1,1 4 0,1-3 0,1-1 0,-1-2 0,-1 2 0,4-2 1,-3-1-1,1-3 1,4 2-1,-3-5 0,2 0 1,3 0 0,0-1-1,1-4 1,4-3-1,-3-3-3,1 4-15,-4-5-17,1-3-2,-7-1-4,1-5-3</inkml:trace>
</inkml:ink>
</file>

<file path=ppt/ink/ink4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33:16.033"/>
    </inkml:context>
    <inkml:brush xml:id="br0">
      <inkml:brushProperty name="width" value="0.00441" units="cm"/>
      <inkml:brushProperty name="height" value="0.00882" units="cm"/>
      <inkml:brushProperty name="color" value="#212745"/>
      <inkml:brushProperty name="tip" value="rectangle"/>
      <inkml:brushProperty name="rasterOp" value="maskPen"/>
      <inkml:brushProperty name="fitToCurve" value="1"/>
    </inkml:brush>
  </inkml:definitions>
  <inkml:trace contextRef="#ctx0" brushRef="#br0">87 0 27,'0'0'20,"0"0"2,0 0-4,0 0-2,0 0-1,0 0-2,0 0-3,0 0-1,0 0-2,0 0-2,0 0 0,0 0 0,-5 2-1,1 5-1,-2 1 0,3 2 0,-5 2 1,4 2-1,-5 1 0,3 3-2,-3 0 2,5-1-2,-5 0 0,4-3-1,-2 0 1,3-3 0,1-3 0,1-1 0,2-7 0,0 0 1,0 0 0,0 0-1,0 0 0,0 0 1,0-10-1,4 2 0,0-3 0,5 0-1,-1-5 0,1 2 1,3 0-1,1-2 0,-1 1 1,3 2-1,-2-1 1,0 4 0,1 2-1,-3 0 0,0 3 0,-3 2 0,3 3 1,-6 0-1,-5 0 0,10 7 1,-4 0 0,-1 1-1,-2 2 1,-2 2 0,0-1-1,2 3 1,-3-1-1,0 0 0,-3 3 1,1-2-1,-5 0 0,0 1 0,0-2 1,0 1-1,-4-3 1,7 0 0,-1-4-1,5-7-1,-7 12-3,7-12-6,6 1-28,-6-1-2,9-4-2,0-5-5,-2 2 0</inkml:trace>
</inkml:ink>
</file>

<file path=ppt/ink/ink451.xml><?xml version="1.0" encoding="utf-8"?>
<inkml:ink xmlns:inkml="http://www.w3.org/2003/InkML">
  <inkml:definitions>
    <inkml:context xml:id="ctx0">
      <inkml:inkSource xml:id="inkSrc0">
        <inkml:traceFormat>
          <inkml:channel name="X" type="integer" max="2938" units="cm"/>
          <inkml:channel name="Y" type="integer" max="1653" units="cm"/>
        </inkml:traceFormat>
        <inkml:channelProperties>
          <inkml:channelProperty channel="X" name="resolution" value="100" units="1/cm"/>
          <inkml:channelProperty channel="Y" name="resolution" value="100" units="1/cm"/>
        </inkml:channelProperties>
      </inkml:inkSource>
      <inkml:timestamp xml:id="ts0" timeString="2016-04-13T00:21:45.34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0,'0'0,"0"0,0 0,0 0</inkml:trace>
</inkml:ink>
</file>

<file path=ppt/ink/ink452.xml><?xml version="1.0" encoding="utf-8"?>
<inkml:ink xmlns:inkml="http://www.w3.org/2003/InkML">
  <inkml:definitions>
    <inkml:context xml:id="ctx0">
      <inkml:inkSource xml:id="inkSrc0">
        <inkml:traceFormat>
          <inkml:channel name="X" type="integer" max="2938" units="cm"/>
          <inkml:channel name="Y" type="integer" max="1653" units="cm"/>
        </inkml:traceFormat>
        <inkml:channelProperties>
          <inkml:channelProperty channel="X" name="resolution" value="100" units="1/cm"/>
          <inkml:channelProperty channel="Y" name="resolution" value="100" units="1/cm"/>
        </inkml:channelProperties>
      </inkml:inkSource>
      <inkml:timestamp xml:id="ts0" timeString="2016-04-13T00:22:46.602"/>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0,'0'0,"0"0,0 0,0 0</inkml:trace>
</inkml:ink>
</file>

<file path=ppt/ink/ink453.xml><?xml version="1.0" encoding="utf-8"?>
<inkml:ink xmlns:inkml="http://www.w3.org/2003/InkML">
  <inkml:definitions>
    <inkml:context xml:id="ctx0">
      <inkml:inkSource xml:id="inkSrc0">
        <inkml:traceFormat>
          <inkml:channel name="X" type="integer" max="2938" units="cm"/>
          <inkml:channel name="Y" type="integer" max="1653" units="cm"/>
        </inkml:traceFormat>
        <inkml:channelProperties>
          <inkml:channelProperty channel="X" name="resolution" value="100" units="1/cm"/>
          <inkml:channelProperty channel="Y" name="resolution" value="100" units="1/cm"/>
        </inkml:channelProperties>
      </inkml:inkSource>
      <inkml:timestamp xml:id="ts0" timeString="2016-04-13T00:30:29.448"/>
    </inkml:context>
    <inkml:brush xml:id="br0">
      <inkml:brushProperty name="width" value="0.00441" units="cm"/>
      <inkml:brushProperty name="height" value="0.00882" units="cm"/>
      <inkml:brushProperty name="color" value="#212745"/>
      <inkml:brushProperty name="tip" value="rectangle"/>
      <inkml:brushProperty name="rasterOp" value="maskPen"/>
      <inkml:brushProperty name="fitToCurve" value="1"/>
    </inkml:brush>
  </inkml:definitions>
  <inkml:trace contextRef="#ctx0" brushRef="#br0">13 0,'0'0,"0"0,-14 72,14-50,0-15,0 0</inkml:trace>
</inkml:ink>
</file>

<file path=ppt/ink/ink454.xml><?xml version="1.0" encoding="utf-8"?>
<inkml:ink xmlns:inkml="http://www.w3.org/2003/InkML">
  <inkml:definitions>
    <inkml:context xml:id="ctx0">
      <inkml:inkSource xml:id="inkSrc0">
        <inkml:traceFormat>
          <inkml:channel name="X" type="integer" max="2938" units="cm"/>
          <inkml:channel name="Y" type="integer" max="1653" units="cm"/>
        </inkml:traceFormat>
        <inkml:channelProperties>
          <inkml:channelProperty channel="X" name="resolution" value="100" units="1/cm"/>
          <inkml:channelProperty channel="Y" name="resolution" value="100" units="1/cm"/>
        </inkml:channelProperties>
      </inkml:inkSource>
      <inkml:timestamp xml:id="ts0" timeString="2016-04-13T00:45:04.598"/>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0,'0'0,"0"0,0 0,0 0,0 0,0 0,0 0,0 0,0 0,0 0,0 0</inkml:trace>
</inkml:ink>
</file>

<file path=ppt/ink/ink455.xml><?xml version="1.0" encoding="utf-8"?>
<inkml:ink xmlns:inkml="http://www.w3.org/2003/InkML">
  <inkml:definitions>
    <inkml:context xml:id="ctx0">
      <inkml:inkSource xml:id="inkSrc0">
        <inkml:traceFormat>
          <inkml:channel name="X" type="integer" max="2938" units="cm"/>
          <inkml:channel name="Y" type="integer" max="1653" units="cm"/>
        </inkml:traceFormat>
        <inkml:channelProperties>
          <inkml:channelProperty channel="X" name="resolution" value="100" units="1/cm"/>
          <inkml:channelProperty channel="Y" name="resolution" value="100" units="1/cm"/>
        </inkml:channelProperties>
      </inkml:inkSource>
      <inkml:timestamp xml:id="ts0" timeString="2016-04-13T00:50:55.55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0,'0'0,"0"0,0 0,0 0,0 0</inkml:trace>
</inkml:ink>
</file>

<file path=ppt/ink/ink4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0:56.83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0 478 33,'0'0'33,"0"0"-5,0 0-8,0 0-3,0 0-3,5-11-4,1 2-2,2-3 0,0-2-2,2-8 0,6 1-1,-3-5 2,7 0-4,-3-3 0,1-3-1,1 2-2,-1-3 1,-4 4-1,2-4 1,-4 3-1,0 3 0,-7 3 1,3 3 1,-7 2 0,-1 6 1,0 3-1,0 10-1,-9-7 1,3 7-1,-6 6-1,-3 1 0,1 8-1,-9-1 1,4 5-1,-3 6 2,3 2-1,-3 2 1,6 4 0,1 4-1,2 6 1,4 3-1,5 0 1,0 0-1,4-1 0,0-1 0,4-6-1,5-7 1,-1-4-1,4-10 1,3-5 0,1-4 0,5-7 0,-1-1 1,2-7 0,3-4 0,-1-6 0,-3-1 0,3 0 0,-8-2 0,0-1 0,-5 4 0,-1 3-1,-6 1 0,-1 5 0,-3 8 0,0 0 0,0 0 0,-4 6-1,2 6 1,0 0 0,-4 2 0,5 1-1,1-2 1,5-2-1,-1-2 1,7-4 1,-3-3-1,5-2 0,0-1 0,1-5 1,0-3 0,0-2 0,-3 0 0,0-6-1,-4-1 1,-1-4 0,-3 2 0,-3-1 0,0 2 0,-4 2-1,-8 2 1,0 5-1,-2 10 0,-2 2 0,-4 9 1,3 6-2,-1 6 0,5 2-1,1 0-1,10 5-5,2-12-8,13 2-23,3-8 1,11-4-4,1-8-2,12 0 1</inkml:trace>
</inkml:ink>
</file>

<file path=ppt/ink/ink4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0:57.404"/>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333 4 118,'-9'-4'37,"-10"0"-3,4 5-24,-2 6-3,3 5-3,-2 1-2,4 2 0,0 1-2,8 2 0,3-3 0,2-3 1,7-4-1,5-2 1,8-6 0,-3-2-1,3-7 1,-4 1 0,-1-4 0,-3 3-1,-2-3 1,-7 4 0,-4 8-1,8-7 0,-8 7 1,0 4-1,-7 6 0,3 6 1,1 7-1,-5 6 0,4 6 0,-5 5 0,3 6 1,-5 1-1,-2 4 0,0-1 0,-3-2 1,-4-8-1,0-2 1,-4-7 0,4-8 0,-4-9 1,1-4-1,3-7 0,-3-5 0,5-8-1,-4-4 1,7-4-1,0-2 0,3-3 0,3 0 0,5 1 1,4 1-1,1 0 0,10 3 1,5 0-1,6 4 0,-1-3-2,11 5-4,-3-4-19,3 1-14,4-2-2,-6 2-3,-1-2-4</inkml:trace>
</inkml:ink>
</file>

<file path=ppt/ink/ink4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0:59.788"/>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218 46 7,'0'0'19,"13"-12"0,-11 6 2,-2 6-3,9-10 0,-9 10-1,4-8-2,-4 8-2,0 0-2,8-6-2,-8 6 0,0 0 0,0 0-1,0 0-2,-7-5-2,7 5 1,-9 0-2,4 2 0,-6 2-1,-2 7-1,-2 1 0,-1 5 0,-4 3-1,-1 5 1,-4 2 0,1 4 0,4 0-1,-2 4 1,5-4-1,3 0 1,4 0 0,6-3-1,4-2-1,0-4 2,5-4-1,6-2 1,3-5 0,5-1 0,-1-6-1,2-2 1,3-2 1,-1-2-1,-3-3 1,-1-4-1,2 0 0,-7-3 0,-3 0 0,-4-3 0,-4 0 0,-2 2 0,-11 0-1,-2 5 1,-7 0 0,-7 4-1,-2 4 0,-4 3 0,5 6-2,2-3-3,13 6-13,6-8-21,7-4-2,15-2-2,10-9-5,4-4 1</inkml:trace>
</inkml:ink>
</file>

<file path=ppt/ink/ink4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1:00.823"/>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232 14 36,'8'-6'34,"-8"6"-1,0 0-11,0 0-4,-2-8-4,2 8-3,0 0-2,-10 1-3,10-1-1,-12 6 1,7-1-1,-6 2-2,-1 4 1,0 0 0,-1 4 0,-2 3-1,-1 2-1,2 2 1,-5 3-1,2 0 0,1 5-1,3 4 0,-2-1 0,3 3-1,6 0 1,-3-1 0,5 1 0,-2-4 0,5-1 0,1-2 0,1-3 0,7-1 0,-2-4-1,3-1 1,3-2 0,-3 1-1,2-4 1,-1-4-1,2 1 1,-4-3-1,0-3 1,0 1-1,-8-7 1,8 9-1,-8-9 0,0 0-1,6 6-1,-6-6-4,0 0-14,0 0-18,0 0-2,0 0-3,0-8-4,-1 0 1</inkml:trace>
</inkml:ink>
</file>

<file path=ppt/ink/ink46.xml><?xml version="1.0" encoding="utf-8"?>
<inkml:ink xmlns:inkml="http://www.w3.org/2003/InkML">
  <inkml:definitions>
    <inkml:context xml:id="ctx0">
      <inkml:inkSource xml:id="inkSrc0">
        <inkml:traceFormat>
          <inkml:channel name="X" type="integer" max="2938" units="cm"/>
          <inkml:channel name="Y" type="integer" max="1653" units="cm"/>
        </inkml:traceFormat>
        <inkml:channelProperties>
          <inkml:channelProperty channel="X" name="resolution" value="100" units="1/cm"/>
          <inkml:channelProperty channel="Y" name="resolution" value="100" units="1/cm"/>
        </inkml:channelProperties>
      </inkml:inkSource>
      <inkml:timestamp xml:id="ts0" timeString="2016-04-25T12:40:34.783"/>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0,'0'0</inkml:trace>
</inkml:ink>
</file>

<file path=ppt/ink/ink4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1:02.084"/>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24 19 67,'0'0'36,"-8"-10"-2,8 10-17,-6-9-4,6 9-1,0 0-4,0 0-1,-7 6-2,7 9-2,-1 6 0,1 7 0,-2 7-1,2 3 1,0 2-1,3 2-1,1-3 2,4-5-2,-3-5 0,5-8 0,-3-8 1,3-2-1,0-9 2,4-2-1,-3-2 0,4-11 0,0-2 0,1-3 0,-1-6-1,5-4 1,-4 1-2,-1-2 1,-1 2-1,-2 1 0,-1 0 0,-6 8-1,4 4-3,-7-1-6,2 9-18,-3 1-11,4-4-1,-3 2-3,2 1-4</inkml:trace>
</inkml:ink>
</file>

<file path=ppt/ink/ink4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1:02.384"/>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36 7 121,'0'-7'36,"0"7"0,0 0-26,0 0-3,-8 3-1,8 7-2,0 3-1,-3 4-1,0 4 0,-1 0 0,1 1 1,2 0-2,-5 0 0,2-3-1,2-3 0,0-1-2,2 0-3,-2-4-7,3 4-25,0-3-2,1 2-1,0 0-3,6 0-4</inkml:trace>
</inkml:ink>
</file>

<file path=ppt/ink/ink4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1:03.09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47 60 77,'-2'-8'38,"2"0"-1,-2-2-12,2 10-11,-4-7-3,4 7-2,0 0-4,-7 9-1,6 1-1,-2 6-1,-4 6-1,5 1 1,-2 5-1,-3 0-1,5-3 1,0 0 0,2-4 0,0-5-1,0-4 0,2-2 1,-2-10 0,11 5 0,-7-5 0,4-3 0,-2-6 0,4-2-1,-2-3 2,0-3-2,3-1 0,-5-1 0,1 3 1,-3 3-2,3 5 1,-7 8 0,0 0 0,4 12 0,-3 1-1,2 2 1,1 3 0,1-1 0,-1-3 1,5-2-1,-1-4 1,-1-4 0,5-2 0,-3-2 1,-1-9-1,2-2 1,2-5-1,-6-5 0,4-5 0,-3-3 0,-1 0-1,-2 1 1,3 3-1,-4 0-2,-2 6 1,-1 4-4,0 15-6,1-11-19,-1 11-11,0 0 0,0 4-4,0-4-4</inkml:trace>
</inkml:ink>
</file>

<file path=ppt/ink/ink4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1:0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90 64 72,'-7'-9'36,"7"9"-1,-13-8-19,13 8-2,-11-3-5,11 3 0,-14 3-4,10 3-2,-5 2-1,1 2-2,0 3 1,1 2-2,1-1 2,3 3-1,2-2 1,1-1-1,1-2 1,4-4 1,6-2 0,5-2 0,1-4 1,3-2-1,-3-6 0,5 0 0,-4-8 1,2 2 1,-6-4-1,-6-4 1,0 0-1,-8 2 0,-3-1 0,-5 5 1,-6 5-3,-6 2 0,-1 8 0,-2 1 0,5 7-1,-5 2-2,10 2-3,2-4-13,11-7-21,7 4-1,6-6-4,4-10-4,7-7-1</inkml:trace>
</inkml:ink>
</file>

<file path=ppt/ink/ink4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1:05.692"/>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40 41 27,'2'-13'33,"0"6"-1,-2 7-9,1-13-2,-1 13-4,3-8-5,-3 8-2,0 0-2,0 0-2,-3 10 1,2 2-2,-3 5-1,-2 3 1,0 2-2,-1 3 1,-1-1-1,3-1 0,0-1-2,2-5 0,2-3 0,1-3-1,0-5-1,0-6-1,0 0-2,2 4-5,5-4-20,-2-8-7,-3-1-2,-2-6-4,2-3 1</inkml:trace>
</inkml:ink>
</file>

<file path=ppt/ink/ink4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1:06.012"/>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26 62 97,'-6'0'36,"-2"-3"-2,8 3-21,-12-1-1,12 1-3,0 0-3,0 0-1,3-7-2,7 4 1,1 0-1,3-1-1,2 2 0,5-5 0,5 2 0,0 0 0,-2 2-1,1-2 0,-4 0-1,-1 1 1,-4 2 0,-1 1-1,-6 0-2,-1 0-1,-2 2-6,-6-1-19,0 0-10,7 7-1,-7-7-4,0 0-3</inkml:trace>
</inkml:ink>
</file>

<file path=ppt/ink/ink4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1:08.740"/>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12 148 26,'0'-9'30,"0"9"-8,0-9-3,0 9-2,0-7-3,0 0-3,0 7-2,0-8-1,0 8 0,0-6-1,0 6 0,0 0-2,0 0 1,-4-8-1,4 8-1,0 0 0,0 0-1,-4-6-1,4 6-1,0 0 1,0 0-1,0 0 0,0 0 1,0 0-2,0 0 1,0 0 0,0 0 0,0 0-1,0 0 1,0 0-1,0 0 1,0 0-1,0 0 0,0 0 1,0 0-1,0 0 1,0 0-1,0 0 1,0 0-1,0 0 1,-4-1-1,4 1-1,0 6 1,0 4-1,0 0 1,2 7 0,0 3-1,3 4 1,1 3 1,-2 0-1,4 4 1,-3-5-1,1-1 1,0-3-1,0-1 1,0-5 0,-3-8-1,1 1 1,-4-9-1,7 9 1,-7-9 0,0 0 1,0 0 0,8-2 0,-3-6-1,0-1 0,6-4 1,-1-5-1,1-4 0,4-7-1,4 1 0,0-7 0,-2 1 0,2-1 0,-4 2 0,0 4 1,-2 2-1,-2 7 1,-3 3-1,-2 3 0,-4 7-1,-2 7-2,4-10-2,-4 10-7,0 0-18,0 0-10,-4 7-1,4-7-3,-2 6-1</inkml:trace>
</inkml:ink>
</file>

<file path=ppt/ink/ink4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1:10.760"/>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32 72 67,'-2'-8'36,"-2"2"-1,2-4-17,2 10-4,-6-9-3,6 9-1,0 0-4,0 0-1,0 0-2,-6 0 0,2 4-1,2 10-1,1 1-1,0 5 1,-1 3-1,0 1 1,2 2-1,0-4 0,0-3 0,0-3 1,4-4-1,-3-5 1,-1-7 0,11 5 0,-11-5 0,10 0 1,-10 0-1,10-9 1,-1-2-1,-5 2 0,5-4 0,-2-1 0,1-3 0,-2 0-1,2 0 0,-4 5-1,0 1 1,-4 11 0,11 0-1,-6 9 1,-2 5 0,-2 6 0,4 3 1,1-1-1,0 0 1,1-5-1,1-1 1,0-8 1,2-4-1,1-4 1,2-7 0,4-6 0,-2-3 0,-1-4-1,1-5 1,0-2-2,-1-2 1,-2 1-1,-4 1 1,-1 4-1,-1 3 0,-2 3 0,-2 7-2,-2 1-2,0 9-3,0 0-5,0 0-23,0 12-3,0 1-5,-3 4-1,0 2-1</inkml:trace>
</inkml:ink>
</file>

<file path=ppt/ink/ink4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1:11.104"/>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40 0 114,'0'10'37,"-7"-1"-3,7 6-24,-8-2-5,3 6 1,-1-1-1,2 2-2,-1-3-1,4 1-1,-3-3 0,3-2-2,1-3 1,0-10-3,0 11-1,0-11-6,6 0-27,-5-6 0,1-2-1,0-5-3,-2-1 0</inkml:trace>
</inkml:ink>
</file>

<file path=ppt/ink/ink4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1:11.348"/>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8 0 122,'0'0'37,"-8"0"-1,8 0-29,5 0-1,2 0-1,-1 0-1,5 0-2,1 0-1,1 0 0,2 0-1,-2 0-2,2 2-3,-5-1-3,1 6-14,-11-7-14,6 14-2,-6-1-3,-4-1-1</inkml:trace>
</inkml:ink>
</file>

<file path=ppt/ink/ink47.xml><?xml version="1.0" encoding="utf-8"?>
<inkml:ink xmlns:inkml="http://www.w3.org/2003/InkML">
  <inkml:definitions>
    <inkml:context xml:id="ctx0">
      <inkml:inkSource xml:id="inkSrc0">
        <inkml:traceFormat>
          <inkml:channel name="X" type="integer" max="2938" units="cm"/>
          <inkml:channel name="Y" type="integer" max="1653" units="cm"/>
        </inkml:traceFormat>
        <inkml:channelProperties>
          <inkml:channelProperty channel="X" name="resolution" value="100" units="1/cm"/>
          <inkml:channelProperty channel="Y" name="resolution" value="100" units="1/cm"/>
        </inkml:channelProperties>
      </inkml:inkSource>
      <inkml:timestamp xml:id="ts0" timeString="2016-04-25T12:40:50.270"/>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0,'0'0,"0"0,0 0,0 0,0 0,0 0</inkml:trace>
</inkml:ink>
</file>

<file path=ppt/ink/ink4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1:11.564"/>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18 104,'0'0'39,"0"0"-3,11 3-24,-3-3-3,4-2-1,-2-1-3,3 0-2,3 1-1,-2 2-2,0 0-5,-5-4-22,5 3-10,-4-1-2,-1 1-4,3-2-1</inkml:trace>
</inkml:ink>
</file>

<file path=ppt/ink/ink4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1:14.02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11 24 46,'-4'-7'35,"4"7"-2,-4-8-15,4 8-3,0 0-3,-3-9-3,3 9-2,0 0-2,0 0-1,1 4 0,2 6 0,6-2-1,1 7 0,2 2 0,2 4 1,3 1 0,2 6-2,-1 0 1,4 6-1,-4-1 0,2 4 0,-3-1-1,-4 3 1,1 1-2,-6 2 1,-4-1 0,-4-1 1,-7 2-1,-5-1 0,-5 0 0,-3 1 0,-4-4 0,2-2 0,-2-2-2,1-6-3,10 0-18,-1-8-16,4-7-1,5-9-4,5-4-4</inkml:trace>
</inkml:ink>
</file>

<file path=ppt/ink/ink4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1:39.928"/>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3 26,'0'0'17,"0"0"0,0 0-3,0 0-2,0 0-4,0 0-1,0 0-1,0 0-2,0 0 0,0 0 0,0 0 0,0 0 1,0 0 0,0 0 0,4 1 1,4 0-1,0-1 0,3 0 0,1 0 0,4 0-2,1 0 1,1 0-1,3 0-1,1 0-1,-1 0 0,0-1 0,-1 0 0,-4 1 0,0-1 0,-7 1-1,2-1 1,-5 1-1,-6 0 1,5-1 0,-5 1-1,0 0 0,0 0 1,0 0-1,0 0-1,0 0-1,0 0-4,0 0-4,0 0-17,0 0-8,0 0 1,0 0-4</inkml:trace>
</inkml:ink>
</file>

<file path=ppt/ink/ink4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1:40.271"/>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49 5 45,'-5'-4'34,"5"4"-2,0 0-15,-5-2-5,5 2-1,0 0-2,-3 10-3,3-2 1,0 8-3,-3-2 0,-1 7 0,1 2 0,-1 3 1,0 0-2,0 0-1,-2-7 0,5 1-1,-4-6 0,3-2-2,2-3-3,0-9-22,0 0-8,6 1-2,0-4-3,4-8-5</inkml:trace>
</inkml:ink>
</file>

<file path=ppt/ink/ink4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1:41.63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4-2 26,'0'0'28,"0"0"-5,-7 0-5,7 0-2,0 0-6,0 0-1,0 0-5,0 0 1,0 0-1,7 5-1,1-3 0,6 3 0,2-1 2,8 0-2,0-1 2,3 2-2,-1-3 1,1 1-2,-1-2 0,-1 1 0,-5-2-1,-1 0 0,-4 0-1,-3 0 0,0 0 1,-7 0-1,3 0 0,-8 0-2,7 0-2,-7 0-5,0 0-7,0 0-17,0 0-3,0 0-2,-7-2 1</inkml:trace>
</inkml:ink>
</file>

<file path=ppt/ink/ink4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1:41.923"/>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31 9 37,'-3'-9'30,"3"9"0,0 0-14,-9 7-3,9 5-1,-3-1-3,3 7-2,-1 3 1,1 7-2,-2 3 1,2-1-4,-1 0 1,-4 3-2,3-5 0,1-1-1,1-3-2,-1-5-1,1-3-5,0-5-25,6-7-2,2-8-4,3-7-3</inkml:trace>
</inkml:ink>
</file>

<file path=ppt/ink/ink4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1:43.491"/>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674 28 5,'0'0'26,"0"0"-8,0 0 2,0 0 0,0 0-2,0 0-4,0 0-3,-4 0-3,4 0 0,-9-4-2,3 2-1,-3-1-1,0 2 0,-4-3 0,-5 2 0,0-1-1,-1 1 0,-5 1-1,-1-3 0,-3 3 0,-1 1-1,-6 0 2,1 0-2,-5 0 0,-4 3 0,-4-1-1,2 1 1,2 0-1,2-1 1,4 2-1,8-2 0,4 1 0,9 0 0,7 2-1,9-5 1,0 6 0,10-1 0,12 1 0,8 2 0,4-2 0,10 5 0,4-3 1,2 7-1,-2-2 0,2 4 0,-9 2 0,-4 1 0,-8 2-1,-9-3 1,0 4 0,-12-4-1,0 0 1,-8 0 0,-8 0 1,-1-1-1,-11 1 1,1 1 0,-8-2 0,-8 2 0,-1 2 0,-3-1 0,-8 0 0,4 0-1,-1-2 1,4 1-1,2 1 1,7-3-1,3-2 0,6 0 0,6-1 1,5-2-1,8 1-1,0-2 1,3-1 0,0-4 0,5 5 0,6-4 0,6 3 0,8-4 0,6 1 1,6 0-1,8-2 1,4 0 0,5 1 0,0-3 0,1-3-1,-1 2 1,-1-1-1,-7-1 0,1-1 1,-10 0-1,-2 0 1,-6 0-1,-3 0 1,-8 0-1,-5 0 0,-5 0 0,-8 0-2,7 0-3,-7 0-7,0 0-24,0 0 0,-3 2-3,3-2-4,-12 0 3</inkml:trace>
</inkml:ink>
</file>

<file path=ppt/ink/ink477.xml><?xml version="1.0" encoding="utf-8"?>
<inkml:ink xmlns:inkml="http://www.w3.org/2003/InkML">
  <inkml:definitions>
    <inkml:context xml:id="ctx0">
      <inkml:inkSource xml:id="inkSrc0">
        <inkml:traceFormat>
          <inkml:channel name="X" type="integer" max="2938" units="cm"/>
          <inkml:channel name="Y" type="integer" max="1653" units="cm"/>
        </inkml:traceFormat>
        <inkml:channelProperties>
          <inkml:channelProperty channel="X" name="resolution" value="100" units="1/cm"/>
          <inkml:channelProperty channel="Y" name="resolution" value="100" units="1/cm"/>
        </inkml:channelProperties>
      </inkml:inkSource>
      <inkml:timestamp xml:id="ts0" timeString="2016-04-13T00:51:53.87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0,'0'0,"0"0,0 0,0 0,0 0,0 0</inkml:trace>
</inkml:ink>
</file>

<file path=ppt/ink/ink478.xml><?xml version="1.0" encoding="utf-8"?>
<inkml:ink xmlns:inkml="http://www.w3.org/2003/InkML">
  <inkml:definitions>
    <inkml:context xml:id="ctx0">
      <inkml:inkSource xml:id="inkSrc0">
        <inkml:traceFormat>
          <inkml:channel name="X" type="integer" max="2938" units="cm"/>
          <inkml:channel name="Y" type="integer" max="1653" units="cm"/>
        </inkml:traceFormat>
        <inkml:channelProperties>
          <inkml:channelProperty channel="X" name="resolution" value="100" units="1/cm"/>
          <inkml:channelProperty channel="Y" name="resolution" value="100" units="1/cm"/>
        </inkml:channelProperties>
      </inkml:inkSource>
      <inkml:timestamp xml:id="ts0" timeString="2016-04-13T00:51:55.12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0,'0'0,"0"0,0 0</inkml:trace>
</inkml:ink>
</file>

<file path=ppt/ink/ink4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1:56.191"/>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25 11 27,'0'0'23,"0"0"-2,0 0-3,-6-7 0,6 7-4,0 0-3,0 0-2,0 0 0,0 0-2,0 0-2,0 0-1,-4-4 0,4 4-1,0 0-1,-2 8-1,-2 1 0,2 3 0,0 1 0,0 6-1,1 1 0,1-1 1,-1 3-1,-1-2 0,2-5 0,0 3 1,2-5-1,-1-3 0,2 1 0,-1-3 0,4-1 1,-6-7-1,5 10 0,-5-10 1,10 7-1,-10-7-1,14 0-2,-9-3-8,8-3-19,2-6-3,-1-1-1,5-5-3,-3-4 3</inkml:trace>
</inkml:ink>
</file>

<file path=ppt/ink/ink48.xml><?xml version="1.0" encoding="utf-8"?>
<inkml:ink xmlns:inkml="http://www.w3.org/2003/InkML">
  <inkml:definitions>
    <inkml:context xml:id="ctx0">
      <inkml:inkSource xml:id="inkSrc0">
        <inkml:traceFormat>
          <inkml:channel name="X" type="integer" max="2938" units="cm"/>
          <inkml:channel name="Y" type="integer" max="1653" units="cm"/>
        </inkml:traceFormat>
        <inkml:channelProperties>
          <inkml:channelProperty channel="X" name="resolution" value="100" units="1/cm"/>
          <inkml:channelProperty channel="Y" name="resolution" value="100" units="1/cm"/>
        </inkml:channelProperties>
      </inkml:inkSource>
      <inkml:timestamp xml:id="ts0" timeString="2016-04-25T12:42:21.97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0 0</inkml:trace>
</inkml:ink>
</file>

<file path=ppt/ink/ink4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1:56.43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25 5 79,'-6'-3'35,"-3"2"-2,9 1-22,-10-1-2,10 1-2,0 0-3,0 0-2,0 0-2,0 0 0,0 0 0,0 3-3,0-3-2,7 8-9,5-1-16,-4-2-4,7 0-1,-2 3 0</inkml:trace>
</inkml:ink>
</file>

<file path=ppt/ink/ink4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1:56.76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 0 69,'0'0'30,"0"0"0,4 8-21,-4-8 0,9 0-2,-9 0 0,14 0-1,-2 0-1,2 0-1,-1 0-1,1 0-1,0 0-1,-1 0 0,-6 0 0,3 0-1,1 0 1,-6-1-2,4 1-5,-9 0-10,12 0-15,-12 0-3,0 0-1,0 0-3</inkml:trace>
</inkml:ink>
</file>

<file path=ppt/ink/ink4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1:57.028"/>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 10 77,'0'0'31,"0"0"-1,0 0-21,3 2-3,7 1 0,-5-3 0,10 2-1,0-2-2,4 1-1,0 1-2,2-2-2,-1 1-7,1-1-16,-2 0-6,3-4-4,-6-4-1,1-1 0</inkml:trace>
</inkml:ink>
</file>

<file path=ppt/ink/ink4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1:57.251"/>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28 0 94,'0'0'35,"-2"9"-4,-1 0-23,2 6 1,-6 0-1,6 5-1,-3 1-3,4 4-1,-3-2 0,-1-1-3,4 1-4,-3-5-19,3-2-11,0 0-2,3-8-3,-3-8-2</inkml:trace>
</inkml:ink>
</file>

<file path=ppt/ink/ink484.xml><?xml version="1.0" encoding="utf-8"?>
<inkml:ink xmlns:inkml="http://www.w3.org/2003/InkML">
  <inkml:definitions>
    <inkml:context xml:id="ctx0">
      <inkml:inkSource xml:id="inkSrc0">
        <inkml:traceFormat>
          <inkml:channel name="X" type="integer" max="2938" units="cm"/>
          <inkml:channel name="Y" type="integer" max="1653" units="cm"/>
        </inkml:traceFormat>
        <inkml:channelProperties>
          <inkml:channelProperty channel="X" name="resolution" value="100" units="1/cm"/>
          <inkml:channelProperty channel="Y" name="resolution" value="100" units="1/cm"/>
        </inkml:channelProperties>
      </inkml:inkSource>
      <inkml:timestamp xml:id="ts0" timeString="2016-04-13T00:51:58.92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0,'0'0,"0"0</inkml:trace>
</inkml:ink>
</file>

<file path=ppt/ink/ink4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2:00.19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76-3 21,'0'0'17,"0"0"3,0-5-2,0 5-3,0 0-3,0 0 0,0 0-2,0 0-1,0 0-4,0 0 1,0 0-2,0 0-2,0 0 1,-4 4-1,4 4 1,0 2-2,0 3 2,-1 3-1,0 3 0,-2 3 1,2 3-2,-5 1 0,1 1-1,1-1 1,-5 3 0,3-2 0,-2-3-1,3-2 1,-3-6 0,4-1-1,-3-6 1,3 1 0,4-10 0,-2 8-1,2-8 1,0 0 0,0 0 0,0 0-1,0 0 1,1-4 0,-1 4-1,13-16 1,-7 7-1,7-2 0,-1-2 1,5-3-1,2 0 0,-2 2 0,3-2 0,-3 4 0,1 1 1,2-1-1,-6 4 0,-3 3 0,-4-1 0,2 3 0,-9 3 1,5-2-1,-5 2 2,0 0-1,-2 2-1,-4 3 1,-3 0-1,-3 0 1,-2 2-1,0 1 0,1 1 0,-3-1-1,3 0 0,2-3 1,0 3 0,4-1-1,-1-2-1,7 2 2,0 0 0,1-1 2,2 1-2,2 3 1,6-4-1,0 5 2,-1-2-2,2 0 1,1-2-1,2 2 0,-2-1 1,-1 1-1,1-2 0,-2 2-1,-2-2-3,-8-7-22,13 11-7,-13-11-6,9 9-2,-9-9-3</inkml:trace>
</inkml:ink>
</file>

<file path=ppt/ink/ink486.xml><?xml version="1.0" encoding="utf-8"?>
<inkml:ink xmlns:inkml="http://www.w3.org/2003/InkML">
  <inkml:definitions>
    <inkml:context xml:id="ctx0">
      <inkml:inkSource xml:id="inkSrc0">
        <inkml:traceFormat>
          <inkml:channel name="X" type="integer" max="2938" units="cm"/>
          <inkml:channel name="Y" type="integer" max="1653" units="cm"/>
        </inkml:traceFormat>
        <inkml:channelProperties>
          <inkml:channelProperty channel="X" name="resolution" value="100" units="1/cm"/>
          <inkml:channelProperty channel="Y" name="resolution" value="100" units="1/cm"/>
        </inkml:channelProperties>
      </inkml:inkSource>
      <inkml:timestamp xml:id="ts0" timeString="2016-04-13T00:52:05.192"/>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0,'0'0,"0"0,0 0</inkml:trace>
</inkml:ink>
</file>

<file path=ppt/ink/ink4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2:06.271"/>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158 40 43,'0'0'34,"1"-8"-10,-1 8-6,0-13-1,0 13-2,2-9-5,-2 9 0,0-8-3,0 8 0,0 0 0,0 0-3,0 0 0,0 0-2,-2 13 0,0 1 0,-1 5-1,-4 5 0,3 6 0,-4 4 1,2 3-1,-5 5 1,1-1 0,0-1-1,-2 2 0,-2-1 0,1-1 0,1-2-1,0-5 0,0-5 1,3-5 0,2-6-1,4-4 0,-1-7 1,4-6 0,0 0-1,7 3 1,5-3 0,3-4 0,2 1 0,8 1-1,3-2 1,3-3 0,4 5-1,-3 1 0,2 0 0,-3 1 0,-4 0 0,-1 0 1,-7 0-1,1 2 0,-5-1 0,-2 0 1,-2 0-1,-6 2 0,0-1 0,-5-2-2,7 1 0,-7-1-3,0 0-6,0 0-19,0-10-7,-3 2-4,-7-6-1,-1-1-2</inkml:trace>
</inkml:ink>
</file>

<file path=ppt/ink/ink4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2:06.563"/>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5 71 97,'-9'0'35,"9"0"0,0 0-25,10 1-2,7-1 0,9 2-2,1-2-1,8 0-1,-3 0-1,3 0-1,-6 0-1,-2 0-1,-9-1 1,-3-2-3,-2 1-1,-5-2-3,-8 4-6,3-13-25,-3 4 1,-11-4-4,1 0-1,-4-3 3</inkml:trace>
</inkml:ink>
</file>

<file path=ppt/ink/ink48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2:06.83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 42 101,'0'0'36,"0"0"-1,7-7-25,7 6 0,5-5-2,9 3-3,0-2 0,6 3-2,-1 0-1,2 1 0,-4-1 0,-1 1-1,-4 0-1,-3-3 0,-1 3-1,-6 0-1,-2 1-6,-10-4-20,7 4-8,-11 0-4,0 0-2,0 0-3</inkml:trace>
</inkml:ink>
</file>

<file path=ppt/ink/ink49.xml><?xml version="1.0" encoding="utf-8"?>
<inkml:ink xmlns:inkml="http://www.w3.org/2003/InkML">
  <inkml:definitions>
    <inkml:context xml:id="ctx0">
      <inkml:inkSource xml:id="inkSrc0">
        <inkml:traceFormat>
          <inkml:channel name="X" type="integer" max="2938" units="cm"/>
          <inkml:channel name="Y" type="integer" max="1653" units="cm"/>
        </inkml:traceFormat>
        <inkml:channelProperties>
          <inkml:channelProperty channel="X" name="resolution" value="100" units="1/cm"/>
          <inkml:channelProperty channel="Y" name="resolution" value="100" units="1/cm"/>
        </inkml:channelProperties>
      </inkml:inkSource>
      <inkml:timestamp xml:id="ts0" timeString="2016-04-13T00:15:42.92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0,'0'0</inkml:trace>
</inkml:ink>
</file>

<file path=ppt/ink/ink490.xml><?xml version="1.0" encoding="utf-8"?>
<inkml:ink xmlns:inkml="http://www.w3.org/2003/InkML">
  <inkml:definitions>
    <inkml:context xml:id="ctx0">
      <inkml:inkSource xml:id="inkSrc0">
        <inkml:traceFormat>
          <inkml:channel name="X" type="integer" max="2938" units="cm"/>
          <inkml:channel name="Y" type="integer" max="1653" units="cm"/>
        </inkml:traceFormat>
        <inkml:channelProperties>
          <inkml:channelProperty channel="X" name="resolution" value="100" units="1/cm"/>
          <inkml:channelProperty channel="Y" name="resolution" value="100" units="1/cm"/>
        </inkml:channelProperties>
      </inkml:inkSource>
      <inkml:timestamp xml:id="ts0" timeString="2016-04-13T00:52:08.110"/>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7-1,'0'0,"0"0,0 0,0 0,0 0,-7 94,7-94,0 0</inkml:trace>
</inkml:ink>
</file>

<file path=ppt/ink/ink49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2:09.102"/>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26 97 57,'0'-14'35,"0"0"-7,0 6-11,-7-3-2,7 11-2,-2-13-2,2 13-2,-3-7-1,3 7-3,0 0-2,0 0 1,-8 10-2,7 5 0,0 4-1,1 5 0,-3 2 0,3 8 0,-1 2 0,1-2 0,0-3-1,0-6 1,1-5-1,2-3 0,3-7 0,-3-2 1,-3-8-1,6 0 1,-6 0 0,12-11 0,-2 1 0,-2-6 0,-1-3-1,4-2 1,0-1-1,-3-1 0,1 3-1,-1 3 0,-3 5 0,0 5 1,3 7 0,-8 0 0,14 13-1,-10 3 2,4-2-1,-3 3 1,5 0-1,-4-3 1,3-5-1,-4-3 0,3-5 1,0-1 0,-1-1 0,2-7 0,-2-4 0,2-3 0,-2-4 0,1-3 1,-1-1-2,-1-2 1,-1 0-1,0-2-1,-2 3 2,-2 3-2,2 5-2,-3 0-2,3 10-4,-3-2-12,0 8-17,4 11-2,-3 6-2,-1 0-3</inkml:trace>
</inkml:ink>
</file>

<file path=ppt/ink/ink49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2:09.52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39 0 101,'0'0'38,"0"0"-1,0 0-26,0 0-1,0 4-3,-1 4-1,-2 3-2,-3 1-1,2 5-2,0 1 1,-4 2-1,5 0 0,1-2 0,-1 0 0,0-3-1,3-1 1,0-4-1,6-4-1,-1-2-1,4-4-3,2-1-3,-2-10-12,6-2-17,-2-3-2,1-4-2,-2-4-1</inkml:trace>
</inkml:ink>
</file>

<file path=ppt/ink/ink49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2:09.700"/>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25 6 108,'-9'-6'38,"9"6"-3,-13-4-23,13 4-6,0 0-1,0 0-3,-4 5-5,4-5-4,0 0-29,9 5 0,-5-5-2,5 0-4,-2-5-1</inkml:trace>
</inkml:ink>
</file>

<file path=ppt/ink/ink49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2:10.83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16 168 49,'-8'0'29,"8"0"-8,0 0-8,0 0-1,0 0-2,-8 4 0,8-4-3,0 0 1,0 0-1,0 0 2,0 0-3,0 0 0,0 0 1,0 0-3,0-5-1,3-2 0,2-2-1,-1 1-2,4-4 1,-1 2 0,2-4-1,3 0 1,0 2-1,-4-1 1,3 3-1,-1 3 0,-6-1 1,-4 8-1,11-8 0,-11 8 0,0 0 0,10 2 0,-10-2 1,6 12 0,-4 0 0,5 1 0,-2 0 0,3 2 1,-3-4-1,3 1 0,-4-2-1,6 0 1,-6-5 0,2-2-1,1-1 1,-1-1 0,1-1 0,4-3 0,-3-3 0,3-1-1,3-4 0,4 1-3,-1-6-8,6 0-25,-3-3-4,4-1-1,-7-4-5,4 0 0</inkml:trace>
</inkml:ink>
</file>

<file path=ppt/ink/ink49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2:13.11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131 16 74,'2'-7'35,"-2"7"-10,0 0-12,0-9-2,0 9-2,0 0 0,0 0-4,0 0-1,-8 9-1,5 0 1,2 8-2,-6 5 1,3 5 0,0 7 0,-2 6 0,-1 4-1,-4 2 1,4 2 0,-3-2-1,-2-5 0,2-2-1,3-3 0,-3-8 0,0-5-1,6-6 1,0-5 0,-2-3-1,4-3 0,2-6 0,0 0-3,0 0-1,3-6-6,2-8-23,2-3-4,2-7-3,0-2-2,-1-5-1</inkml:trace>
</inkml:ink>
</file>

<file path=ppt/ink/ink49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2:13.55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21 68 83,'0'-9'35,"3"-1"-1,1 0-23,1 1-1,4 0-2,4 2-3,-2 0 0,6 2-2,-1 4 0,4 1-1,1 3 0,-1 6-1,0 1 0,1 4 1,-1-3-1,-5 3 1,-1-1-1,-2 0 1,-4-3 0,-1 3 0,-6-3 1,-1 2-1,-3-1 1,-6 2-1,-4 3 1,-4-2-1,-3 1 0,-1-1-1,-5-2 0,1 2-1,0-3 1,0 1-1,4-2 0,3-1-1,1-3-3,3-3-2,6 7-7,-4-5-23,12-5-4,-5 7-1,5-7-4,0 13 1</inkml:trace>
</inkml:ink>
</file>

<file path=ppt/ink/ink49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2:14.11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76 0 89,'0'0'35,"-5"0"-1,-4 4-25,4 10-2,-3 0-1,0 5-1,1-1-2,-2 5 1,1-2-3,3-2 0,2-4 0,-2-2-1,3-2 1,0-4-1,2-7 2,0 0-1,10-5 1,-3-4 0,3-7-1,6 0 1,2-6-1,0-1-1,6 2 1,-4-1-1,2 4 1,0 4 0,-3 6 0,-4 6 0,0 2 0,-5 6 1,-5 8-1,-1 0 1,-1 4-1,-3-1 1,-3 1-1,-2-2 0,0-3 0,-1-1 0,1-4-1,1 0-1,4-8-3,0 0-2,0 0-12,0 0-19,4-10-1,1-4-4,3-2-1</inkml:trace>
</inkml:ink>
</file>

<file path=ppt/ink/ink49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2:14.48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134 15 108,'2'-6'37,"-2"6"-1,-2-9-26,2 9-2,-10 0-1,4 8-2,-3-1-2,-1 4-1,-1 4 0,0 5 0,-1 5 0,1 4-1,-1 3 1,0 4-1,5 1 1,-1 2 0,1-1-1,2-4-1,3-4-1,2-4-1,1-6-2,4-9-4,6-3-5,-1-8-25,6-3 1,-1-6-5,3-5 0,0-4 0</inkml:trace>
</inkml:ink>
</file>

<file path=ppt/ink/ink49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2:14.991"/>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12 32 103,'1'-8'37,"-1"8"-1,0 0-25,0 0-1,0 0-2,-1 12-2,-1 2-2,-2 4-1,3 1 0,-2 3-2,2-2 1,0-1-1,1-1 0,1-5 0,4-1 0,1-4 0,2-5 0,5-3 0,0-1 0,3-7-1,0-2 1,0-2 0,-2-2-1,0-1 1,-2 0-1,-6 5 1,1-2-2,-6 6 2,-1 6-2,0 0 2,0 6-2,0 4 1,0 6 0,0-1 0,1 2 0,2-1 0,2 1 1,2-6-1,5-5 1,-2-4 0,1-2 0,4-5 0,2-4 0,-4-3 0,2-4 0,-2-3-1,-4-2 0,2 1-2,-3-1 0,-2 4-4,-2-1-5,2 7-18,-2-4-12,1 6 1,-2-4-5,2 4 1</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12:55:35.483"/>
    </inkml:context>
    <inkml:brush xml:id="br0">
      <inkml:brushProperty name="width" value="0.00441" units="cm"/>
      <inkml:brushProperty name="height" value="0.00882" units="cm"/>
      <inkml:brushProperty name="color" value="#EA157A"/>
      <inkml:brushProperty name="tip" value="rectangle"/>
      <inkml:brushProperty name="rasterOp" value="maskPen"/>
      <inkml:brushProperty name="fitToCurve" value="1"/>
    </inkml:brush>
  </inkml:definitions>
  <inkml:trace contextRef="#ctx0" brushRef="#br0">4 8 62,'0'0'52,"0"0"-25,0 0-6,-8-5-8,8 5-2,0 0-5,0 0 0,0 0-2,0 0 0,0 0-2,9 0 0,-9 0-1,13-1 0,-5 0 0,4 1 0,2-1 0,3 1 0,-1 0-1,0 0 1,1 1-1,0 0 1,-3 1 0,2 3-1,-4-2 1,-6 2-1,-6-5 2,13 10-1,-13-10 0,0 10-1,0 0 1,-8-4-1,0 6 0,-3 1 0,0-2 0,-1 4 0,-4-3 0,-1 3 0,-2-2 1,4 2-1,-2-1 0,4-3 0,1 2 0,1-1 1,4-1-1,3 0 0,2-5 0,2-6 0,5 11 0,1-7 0,7-3 1,-1 2-1,4-3 0,-2 0 0,1 0 0,4 0 1,-6 0-1,1 0 0,-5-1 0,3 0 0,-4 0 0,-8 1 0,13-1 0,-13 1 0,11-5 0,-11 5 0,0 0-1,6-8 0,-6 8 0,1-8-2,-1 8-5,3-12-9,-3 12-6,2-14-12,-2 4-29,0 1-12</inkml:trace>
</inkml:ink>
</file>

<file path=ppt/ink/ink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2:14.523"/>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225 74 24,'1'-13'32,"-1"3"-7,5 2-2,-5-6-3,3 7-3,-3-3-4,0 10-3,0-12 0,0 12-3,0 0-1,0 0 0,-7 9-2,5 6-1,0-1 0,-7 9 0,3 7-1,-3 1 1,0 8-1,-2 2-1,-2 4 1,-1 3-1,-1 4 0,1-1 0,-3-1 0,1 1 0,1-4 0,2-2 0,-1-6 0,5-5 0,-1-6 0,0-3 0,4-7 0,2-3-1,-2-6 1,3-1-1,3-8 0,-1 7-1,1-7 1,0 0-2,0 0-1,0 0-1,0-6-5,0-6-8,1 2-21,2-6 0,4-3-2,-1-5-3</inkml:trace>
</inkml:ink>
</file>

<file path=ppt/ink/ink50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2:15.25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120 0 103,'0'0'37,"3"9"-1,2 9-25,0-2-3,2 9 0,1 2 0,3 4-1,-2 6-2,3 4 0,-4 1-1,-3 4 0,-5 2-1,-4 0-2,-8 3-1,-5-6-3,-7 0-7,-5-10-26,0-7-5,-3-10-1,8-8-3,2-10-5</inkml:trace>
</inkml:ink>
</file>

<file path=ppt/ink/ink50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2:19.69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297 22 11,'0'0'20,"7"-4"2,-7 4-3,0 0-3,0 0-1,10-6-1,-10 6-2,0 0-2,0 0 0,0 0-2,6-7-1,-6 7 1,0 0-3,0 0 0,-7-3-1,7 3-1,-15-1 1,7 1-1,-2-1-1,-3 1-1,-2 0 1,-2 0-1,0 0 0,-1 2-1,-1 0 1,1-1-1,2 2 0,-1-1 0,3 0 1,-2 3-2,5-3 1,1 1 0,-1 1 1,2 0-1,5 3 0,-3-1 0,2 0 0,2 5 0,3 1 0,0 3 1,0 4 0,0 1-1,0 5 2,0 3-1,0 6 0,0 4 0,0 3 0,0 0-1,0 2 0,0-1 1,0-3 0,-1-3-1,-3-5 2,-1-3-2,2-3 1,0-3-1,-3 0 1,3-2 0,0-5-1,1 1 0,-4-1 0,5-3 0,0-2 0,-1-3 0,2-7 0,0 6 0,0-6 0,0 0 1,0 0 0,0 0-1,3 0 1,-3 0 0,13 0 0,-2 1 0,2-1-1,2 1 1,-2-1-1,3-1 0,2 0 0,0-3 1,-2 2-1,-3-2 1,-1 2-1,-3-3-1,0 0-1,0 1-3,1 2-7,-4-4-24,5 0-3,-6-6-2,6 6-5,-3-6 4</inkml:trace>
</inkml:ink>
</file>

<file path=ppt/ink/ink50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2:21.183"/>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-1 368 71,'0'0'33,"0"0"-1,-7 0-22,7 0-1,0 0 1,6-3-1,-3-6-2,5 2-2,0-5 1,3-4-2,1-3 0,2-3-1,-2-2 0,1-2-1,-2-3 0,-3 1 0,3-5-1,-1 5 0,-6 3-1,-1 0 1,1 3-1,-4 5 1,0 3-1,-4 5 0,0 5 0,-7 4 1,2 4 0,-1 6-1,-3 4 1,1 7-1,-1 3 1,0 4-1,1 6 1,2 4-1,5 1 0,0 2 0,1-1 0,4-1 1,2-4-1,4-4 1,-1-8-1,5-5 0,0-6 0,-1-2 1,2-6-1,0-3 0,1-1 0,-3-3 1,-1-4-1,4 0 1,0-5-1,0 0 0,0-4 0,-6 5 1,3-2-2,1 4 1,-6 0 0,-4 9 0,8-5 0,-8 5-1,7 9 1,-5 0 0,6-1 0,-2 3 0,3-2 0,3 2 1,1-4-1,2-2 1,1-3-1,4-2 0,-3-1 1,-1-5 0,0-2 0,0-4-1,-4-4 1,-2-1-1,-4-5 1,-2-2 0,-4 0 0,-5-1-1,-4 2 0,-6 2 0,-5 6 0,0 6 0,-4 8 0,-1 5 0,1 11-1,4 6 1,2 4-1,5 1-1,5 0-1,7-3 0,3-1-3,12-11-1,10-1-2,2-10-2,6 0-3,3-11 1,2-1 0,-4-7 0,1 2 4,-8-5 1,-3 2 6,-4 3 4,-7 0 6,-3 6 0,-5-1 2,-4 12 0,0 0 0,-7 5-1,-6 6-2,3 8-2,-4-4-1,5 5-2,-1-1 0,2 0 0,6-2-1,2-5 1,4-5 0,6-4 0,4-3 0,4-2-1,0-6 1,-1-3-1,-3 1 0,2-4 0,-3 0-1,-3 3 1,1-1-1,-9 5 0,-2 7 0,0 0 0,0 0 0,-2 9 0,-6 7-1,4 5 0,-3 7 1,1 6 0,1 1 0,0 2 1,2 4 0,1-1 0,-4-3 1,2 0 0,2-6 0,-5-3 0,0-6-1,-6-7 1,1-3-1,-1-7 1,-3-5-1,-5-3 0,3-7-1,0-4 1,-2-3-1,5-2 0,2-1 0,7 2 0,5 0 0,1 2 0,6 0 0,7 4 0,1-1 0,8 2-2,2 0-4,0 0-14,8 0-18,-3-1-2,0-3-2,-2 1-5</inkml:trace>
</inkml:ink>
</file>

<file path=ppt/ink/ink50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2:23.73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157 64 8,'7'-5'13,"1"-1"3,-1 0-1,0-2 0,2 3 1,-5-4-3,3 4 1,-2-1-2,-5 6-1,4-9 0,-4 9-2,0 0 0,0 0 0,4-6-2,-4 6-1,0 0-1,0 0 0,-5 0-2,5 0 0,-11 1-1,3 4 0,-2 1 0,-3 0 0,-3 2-1,-2 6 1,-1 5-1,1 3 1,0 2-2,-1 2 1,3 5 0,2 0-1,2 2 1,1 0-1,6-5 1,1-1-1,4-2 0,1-5 1,5-4-1,7 0 1,-1-7 0,2-2-1,4-2 1,3-5-1,-4 0 1,3-3 0,-2-3-1,-2-1 1,0-6 0,-4 3 0,0-4 0,-5 1 1,-5-3-1,-2 1 0,-1 1 0,-8-1 0,-6 5-1,-6 2 0,2 2 0,-6 4 0,3 2-2,1 0-3,5 5-8,4-2-25,12-3 0,0 0-4,6-6-4,13-6 0</inkml:trace>
</inkml:ink>
</file>

<file path=ppt/ink/ink50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2:25.618"/>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134-1 47,'7'-7'34,"-7"7"-2,0 0-16,0 0-4,0 0 0,0 0-5,-5 1-1,-2 6-1,0 3-2,-1 2 1,-3 3 0,-2 3 1,-1 5 1,-1 5-2,3 5 0,-3 4-1,6 5 0,-3 4-1,6 1-1,1 3 0,3-4 0,2-1 0,2-4 0,2-5 0,3-3 0,-1-4 0,0-4 1,2-3-2,-1-5 0,2 0 1,-2-4 0,0-3-2,-1-5-2,3-3-4,0-5-16,2-4-13,-2-5-3,2-2-2,0-4-3</inkml:trace>
</inkml:ink>
</file>

<file path=ppt/ink/ink50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2:25.97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37 114,'0'0'36,"0"0"-2,0 0-29,0 0 1,7 2-1,-1-2 0,8 2-1,-1-2-1,1 0 0,4 0-1,2 0-1,-5-4 0,1 3 0,-2-1 0,-1 0-1,-3-1-1,-2 0-3,0 3-4,-8 0-23,11-7-5,-11 7-3,8-11-1,-3 4-4</inkml:trace>
</inkml:ink>
</file>

<file path=ppt/ink/ink50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2:26.450"/>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 1 118,'0'0'36,"0"-6"-1,0 6-27,0 0-3,0 7 0,0 5-2,0 7 0,2 5-1,2 6-1,0 2 1,1 4 0,1-1-1,1 2 1,0-9-1,-2 1 0,3-8 1,-3-5-2,2-2 1,-3-6 0,1-1 0,-5-7 0,11 2 1,-3-3 0,-3-4-1,3-2 1,0-7 0,0-2-1,5-8 0,3-2 1,-3-3-2,0-7 1,0 4-1,2-4 0,-2 7-1,0-1 0,-1 9-3,-4 4-2,3 8-13,-6 0-19,0 3-2,-5 6-3,7-10-4,-7 10 2</inkml:trace>
</inkml:ink>
</file>

<file path=ppt/ink/ink50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2:28.77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119 0 66,'0'0'34,"0"0"-3,0 0-19,-4 0-2,4 0-2,-8 6-1,3 2 0,-3 1-2,2 0-1,-4 5 0,1-1 0,0 1 0,-3 1-1,4-2 0,1 1-2,-1-2 1,3-2-1,0 1 0,1-1-1,0-5 1,1 1-2,3-6-1,-4 11-2,4-4-6,-1 0-25,1 2 0,0-2-3,0 6-4,0-3 2</inkml:trace>
</inkml:ink>
</file>

<file path=ppt/ink/ink50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2:29.458"/>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28 26 96,'0'-8'36,"0"0"-9,0 8-19,0-10 0,0 10-1,-1 4-1,1 5-2,-5 3 0,2 4-2,-1 3 1,-1 3-2,2 1 1,1-2-1,-1 0 0,3-3 0,0-7 0,3 2 0,-3-13 1,10 7-1,-2-7 0,3-1 0,-2-6 1,4-3-1,0 2 0,-1-8 0,-1 4-1,0-5 1,-3 5-1,-2 1 0,-1 3-1,-5 8 1,0 0 0,0 0-1,6 11 1,-6 6 0,1 2 0,2-1 0,2 2 0,0-1 1,3-4 0,2-7 0,1-4 0,1-4 1,2-6 0,-1-4 0,0-7 0,-1-2-1,-1-2 0,-2-3 0,-4 0 0,2 1 0,-3 1-1,-3 4-1,0 1-1,-1 5-4,0 12-3,-1-11-10,1 11-19,-4 11-1,4 0-3,-3 3-3</inkml:trace>
</inkml:ink>
</file>

<file path=ppt/ink/ink50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2:29.738"/>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10 0 102,'4'7'35,"-4"-7"0,-1 12-24,0-3-6,-3 4 1,4 3-1,-3 2-1,-1 3-1,4-2 0,0 0-1,0-2-1,0 0-1,0-8-1,4-1-2,3-3-6,-7-5-20,13-10-7,-4-1-2,-1-7-1,0-4-3</inkml:trace>
</inkml:ink>
</file>

<file path=ppt/ink/ink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2:15.02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45 100 67,'0'-14'34,"1"1"-2,2 3-20,0-5-3,5 5 0,-5-2-1,5 3-3,0 1 0,4 4-1,-4-1-1,2 5 1,1 0-1,1 6-1,2 2 1,0 2-1,-2 1 0,4 2 1,-8 1-1,2-1 0,0 3 1,-4 0-1,2-2 1,-7 3-1,-1-2 0,0-1 1,-3 2-1,-9-3 0,0-3 0,-3 2-1,-9-3 0,3-2 0,-5-1-1,0 0 0,-1-3 0,4-3-2,3 1 0,3-1-6,12 4-13,5-4-18,0 0 0,5-9-5,13-2-2</inkml:trace>
</inkml:ink>
</file>

<file path=ppt/ink/ink5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2:29.89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13 0 108,'0'0'33,"-7"4"-1,7-4-28,-6 5-5,6-5-20,0 6-10,0-6-2,0 0-4,7-3-2</inkml:trace>
</inkml:ink>
</file>

<file path=ppt/ink/ink5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2:34.66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56 0 54,'0'0'34,"0"0"-2,0 0-17,0 0-3,0 3-1,0-3-3,-3 14 0,-2-5-2,4 4-1,-5 2 2,4 0-2,-4 0-1,1 3-1,-2-2 0,5 0-1,-5-4-1,2 0 1,1-2-2,1-4 0,3-6-2,0 0-3,0 0-4,0 0-15,0-6-11,2-5-1,2 0-5,-4-1 1</inkml:trace>
</inkml:ink>
</file>

<file path=ppt/ink/ink5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2:34.94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9 15 64,'0'0'35,"0"0"-2,-9-1-16,9 1-5,0 0 1,0 0-3,6 0-2,2 0-3,3 0-1,5 0 0,4 0-1,1 0-1,3-4 0,1 4 0,0-2-1,-4 2 0,-1-4-1,-4 4-1,-3 0-4,-4-4-4,1 4-26,-10 0-1,9 0-3,-9 0-5,0 0 2</inkml:trace>
</inkml:ink>
</file>

<file path=ppt/ink/ink5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2:39.830"/>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9 2 81,'0'0'36,"0"0"-3,-7-6-24,7 6-2,0 0 1,0 11-2,0 4-2,3 6-1,1 3-1,0 4 1,0 6 0,2-1-1,0 0 0,0-2 0,0-5 0,-1-3 0,0-5 0,0-2-1,-1-8 1,3 0 0,-7-8 0,11 6 1,-11-6-1,8-1 0,-3-6 0,2 0 0,-1-1 0,2-7 0,-1-3-1,5-3 0,-2-4 1,2-3-2,1-2 1,1-1-1,0 4 0,-1-1 0,-1 5 1,0 2-1,-4 4 0,-1 5-1,-3 5 0,0 2-3,-4 5-3,0 0-3,9 0-24,-9 0-5,5 12-1,-5 0-5,0 7 2</inkml:trace>
</inkml:ink>
</file>

<file path=ppt/ink/ink5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2:40.64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35 29 100,'0'-6'35,"-2"-1"-5,2 7-20,0 0-2,0 0-2,-8 0-1,6 8-2,-2 3-1,3 4 0,-6 3-1,5 4 1,-2-1-1,4 0 1,-3 0-1,3-3 0,0-6 0,3 2-1,-2-8 1,-1-6 0,12 9 0,-8-6 0,4-3 0,-1-3 0,2-2 1,-4-1-1,3-5 0,-1-1-1,1 1 1,-2-1 0,1 1-2,-4 1 2,-1 4-1,-2 6 0,0 0 0,0 0 1,8 13-2,-8 1 1,3 4 1,-1-4-1,6 3 0,-2 0 1,3-6-1,2-1 2,2-7 0,3-3-1,-2-3 2,3-6-1,2-3 0,-2-4-1,0-3 0,-1-3 0,-2 0-1,-4 0 0,-2-2 0,-3 1 0,-1 0 0,-2 8-1,-2 0 0,0 3-1,0 12-3,-4-8-4,4 13-13,-6 3-17,2 5 0,0 3-3,3 1-3</inkml:trace>
</inkml:ink>
</file>

<file path=ppt/ink/ink5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2:41.930"/>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 0 66,'0'0'33,"7"-6"0,-7 6-21,4 4-3,0 3 0,4 6 0,0-2-1,2 7-2,2 1 2,3 6-2,-2 1-2,0 6 0,1-1-1,-2 6-1,0-1 1,-8 3-1,-1 1 0,-3 0 0,-3 1 0,-2-6 0,-8-2 0,-2-1-1,2-2 0,-1-5-2,-2-2-6,-3-4-30,6-8 0,0-2-5,5-6-1,8-3-5</inkml:trace>
</inkml:ink>
</file>

<file path=ppt/ink/ink516.xml><?xml version="1.0" encoding="utf-8"?>
<inkml:ink xmlns:inkml="http://www.w3.org/2003/InkML">
  <inkml:definitions>
    <inkml:context xml:id="ctx0">
      <inkml:inkSource xml:id="inkSrc0">
        <inkml:traceFormat>
          <inkml:channel name="X" type="integer" max="2938" units="cm"/>
          <inkml:channel name="Y" type="integer" max="1653" units="cm"/>
        </inkml:traceFormat>
        <inkml:channelProperties>
          <inkml:channelProperty channel="X" name="resolution" value="100" units="1/cm"/>
          <inkml:channelProperty channel="Y" name="resolution" value="100" units="1/cm"/>
        </inkml:channelProperties>
      </inkml:inkSource>
      <inkml:timestamp xml:id="ts0" timeString="2016-04-13T00:53:05.78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0,'0'0,"0"0,0 0,0 0,0 0,0 0</inkml:trace>
</inkml:ink>
</file>

<file path=ppt/ink/ink5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3:07.334"/>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33 19 24,'0'0'29,"0"0"-10,0 0-3,0 0-2,0 0-2,10-1-3,-10 1-1,10-3-1,-2 1-2,5 1 0,-1-2-1,2 3-1,1-2 0,2 2 0,1 0-1,0 0 0,-3-1 1,4 1 0,-2 0-1,-2 0 0,1 0-1,-2 0 0,-1 0 1,-2 0-1,0 0-1,-3 0 1,-2 0 0,-6 0-1,10 1 0,-10-1 1,0 0-1,4 9 0,-4-9 1,2 13-1,0-5 0,0 6 0,4 0 0,-5 3 1,2 2-1,1 4 0,1 1 0,-2 6 1,-1-2 1,1 2-1,-2 4 2,-1 2-2,0 4 1,0 1-1,-2 2 1,0 1-1,0-2-2,0 2 2,2-2-1,0-5 1,0-2 1,0-1-1,3-5 0,0 2 0,-1 0 1,5-3-1,-7 3 0,1 3 0,0-5-1,1 6 0,-2-3 0,0 2 1,0-5-2,-2 1 2,1-3-1,0-3 0,1-4 0,0-5 0,0-1 1,0-4-1,0-1 0,0-3 1,0 1 0,0-7 0,0 9 0,0-9 1,-2 7-2,2-7 2,0 0-1,-9 7 0,9-7 0,-9 2 1,1-2-1,-1 0 0,-6 0 0,-1 0 0,-4 0 1,0 0-1,-5 0-1,-1 2 1,-4 2-1,1-1 0,1 3 1,-1-1-2,5 2 0,-2-2-3,6 5-11,3-3-21,6-5-3,11-2-2,0 0-4,4-10-1</inkml:trace>
</inkml:ink>
</file>

<file path=ppt/ink/ink518.xml><?xml version="1.0" encoding="utf-8"?>
<inkml:ink xmlns:inkml="http://www.w3.org/2003/InkML">
  <inkml:definitions>
    <inkml:context xml:id="ctx0">
      <inkml:inkSource xml:id="inkSrc0">
        <inkml:traceFormat>
          <inkml:channel name="X" type="integer" max="2938" units="cm"/>
          <inkml:channel name="Y" type="integer" max="1653" units="cm"/>
        </inkml:traceFormat>
        <inkml:channelProperties>
          <inkml:channelProperty channel="X" name="resolution" value="100" units="1/cm"/>
          <inkml:channelProperty channel="Y" name="resolution" value="100" units="1/cm"/>
        </inkml:channelProperties>
      </inkml:inkSource>
      <inkml:timestamp xml:id="ts0" timeString="2016-04-13T00:55:06.732"/>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0 0</inkml:trace>
</inkml:ink>
</file>

<file path=ppt/ink/ink5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5:09.062"/>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817 233 39,'0'0'34,"0"0"-4,0 0-15,0 0 0,0 0 0,0 0-4,0-6-3,0 6-1,6-13-2,1 4-2,-3-3 0,7-1-2,-6-3 0,6-2-1,1-1 0,0-1 1,-2 2-1,1-1 1,0 2-1,0 0 0,-3 5 2,-1 3-1,-3 3 0,-4 6-1,8-9 1,-8 9 0,0 0 0,0 0 1,0 0-1,0 0 0,-3-1 0,3 1 0,-12 0 0,2 0 0,-1 0 1,-1 0-2,-4 0 1,-1 0-1,-1 0 1,-5 2 0,-5 0-1,0 1 0,-7 0 1,3-1-1,-6 2 0,0 1 1,4 2-1,-2-2 1,5 0-1,-3 3 1,5-1-1,0 0 1,3 3-1,-2-2 0,1 0-1,1 1 1,-1-1 0,4 0 1,-3 2-2,3-3 1,-1 2 0,6-2 0,0 2 1,1 0-1,4-1 0,3 2-1,1-1 1,1-1-1,5 1 1,2 0 0,1 2-1,4-2 1,4 2 0,5 1 0,4 1 0,7 0 0,3 2 0,1 1 1,5-2 0,1 2-1,-1 2 1,3-4-1,-4 0 0,-2 1 0,-6-3 0,-1 2-1,-5-4 1,-6 3 0,-1-3-1,-10 4 1,-1-1 0,-4 1 0,-8 2 0,-5 4 0,-4 1 0,-2 1 0,-2 1-1,-2 0 1,-3 1 0,5 0 0,-4-1 0,1-1 1,-1-1-1,1 1 0,1-2 0,0-1 0,2 0 0,1 0 0,-1-1 0,3 0-1,6 1 1,-1 0-1,7-1 1,-4-2 1,6 2-2,4 0 1,3-2 0,-3-1 0,4-1 1,0 1-2,4-3 2,0 1-1,5-2 0,3-1 0,-4-2 1,9 1-1,1-1 0,2-2 1,3-1-1,4 1 1,1-3-1,2-1 0,6 0 0,0-2 1,1 0-1,2-4 0,4 1 1,3-3-1,-1 2 0,3 0 0,0 0 0,2-1 0,-4-2 1,2 1-1,-6 2 0,-5-2 1,-4-1-1,-2 1 1,-7-2 0,0-3-1,-9-2 1,-3 0 0,-6-4-1,2-1 1,-8-3 0,0-1-1,0 2 0,-6 0 0,4 2-1,-2 0-1,1 6-6,-6-3-21,6 3-9,-5 1-5,6-2-1,0-3-4</inkml:trace>
</inkml:ink>
</file>

<file path=ppt/ink/ink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2:15.763"/>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280 9 76,'8'-8'34,"-8"8"-7,0 0-9,0 0-1,0 0-6,-7-3-2,0 3-2,0 2-2,-2 1 0,-1 5-3,-4 1 1,-3 2-1,2 2 0,-4 4-1,2 4 1,0 3-1,0 0 0,-4 7-1,4 1 2,-1 4-1,4 0 0,-2 1 0,2 1 0,4-4 0,0 0 0,6-1 0,-3-3 0,6-1-1,1-4 0,0-1 1,1-2-1,6-2 1,-4-4-1,2-3 1,1-3 0,-2-2-1,-4-8-1,9 10 0,-9-10-4,0 0-6,4 0-27,-4 0 0,0 0-4,-1-5-2,1 5-4</inkml:trace>
</inkml:ink>
</file>

<file path=ppt/ink/ink5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5:10.65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18 17 50,'3'-10'35,"-3"10"-2,0-6-21,0 6-3,0 0 1,0 0-3,0 0-3,-7-2-1,6 8 0,-2 4-1,2 4 1,0 7-1,-2 4-1,-1 4 1,4 1-1,-1 3 1,1-3 0,0-1-1,1-2 0,3-7 0,0-3 0,-3-4 0,3-7 0,-4-6 0,8 7 2,-8-7-1,12-3-1,-8-4 1,3-3-1,0-3 1,3-7 0,-1-3-2,-1-4 1,3-1-1,-2 1 1,-2 3-1,1 2 0,-4 7-1,0 7 0,-4 8 1,8 11-1,-7 5 0,2 7 1,2 0 0,0 4 0,4-1 1,-2-2 1,5-4-1,1-6 1,-1-4 0,3-5 0,-2-5 1,2-2-1,0-5 0,1-7 0,-1-5 0,-2-3-1,0-7 1,-1 1-2,-1-4 1,-2 1 0,-2 2-1,2 3 0,-6 4 0,-1 8-2,1 3-2,-3 11-1,0 0-6,0 5-19,0 9-9,-4 5-2,4 3-3,-1 2 0</inkml:trace>
</inkml:ink>
</file>

<file path=ppt/ink/ink5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5:11.04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31 111 105,'-2'8'35,"2"0"0,2 2-32,2 2 1,3-4 0,2 3 1,3-5 0,3 1-1,-2-5-1,3-2 0,0-2-1,-2-6 0,-1-3 0,-3-2-1,-1-7 0,-8-1 0,-1-1 0,-1 0 1,-10 1-1,-3 4 1,-2 5-2,-3 1 0,-2 8 0,1 3 0,0 10-2,4 0-2,3 8-4,0-3-14,8 3-15,2-2-2,10-2-4,-1-3-2</inkml:trace>
</inkml:ink>
</file>

<file path=ppt/ink/ink5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5:11.28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123 0 107,'11'11'38,"-11"-11"-1,0 13-26,0-1-4,-2 2 0,-7 1-1,1 4-1,-1 1-1,-4 2-4,-1 2-3,-8-3-9,6 4-27,0-7 2,3-5-6,1-5-2</inkml:trace>
</inkml:ink>
</file>

<file path=ppt/ink/ink5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5:12.05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71 107,'0'-7'36,"0"7"-3,0 0-30,0 0 0,0 5 0,0 5-1,2 8-1,-1 1 2,3 6-1,0 1 0,-3 2 0,2 1 1,0 0-1,2-5 0,-3-4 1,0-4-2,2-4 1,1-5 0,-5-7-1,7 5 1,1-5 0,-3-5-1,4-2 0,-4-8 0,5-1 0,-2-4 0,0-1-1,1-1 0,-4 1-1,3 3 1,-5 6-1,-3 12 0,10-3 0,-7 12 0,0 4 0,2 7 0,0 1 1,-1-1 1,6 0 0,-5-2-1,4-7 2,3-3-1,-3-4 1,3-4-1,1-4 0,1-9 0,-1-3 0,0-7 1,-1-5-2,-1-4 1,-1-3 0,-4 0 0,-2 1-1,1 2-1,-4 5-2,2 7-6,-3 4-15,0 16-16,-3-7 0,3 7-4,-1 14-2</inkml:trace>
</inkml:ink>
</file>

<file path=ppt/ink/ink5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5:12.748"/>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57 0 76,'0'0'34,"0"0"-1,0 0-22,0 0-1,0 0-1,0 7-2,0 0-3,0 4 3,0-1-2,-3 5 0,3-1-1,-2 1 0,2 2-1,-3 2 0,0-2-1,-1-1-1,3 0 0,-2 0 0,3-3 0,-1 0 0,1-5 0,0-8-1,-3 12 0,3-12-1,0 0-1,0 0-2,0 0-1,-8-7-2,6-3-2,0 4-8,-6-10-9,7 5-6,-3-3-7,-1-2 1,1 1 0</inkml:trace>
</inkml:ink>
</file>

<file path=ppt/ink/ink5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5:12.981"/>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34 89,'0'0'36,"0"0"-1,0 0-24,5-6-2,-5 6-3,14-3 1,-8 0-3,5 2-2,1-3 1,1 3-1,0-3-1,0 1 0,1 0 0,-2 1-1,-5 0-2,0 0-2,0 2-9,-7 0-22,5 7-1,-5-7-3,-9 13-3</inkml:trace>
</inkml:ink>
</file>

<file path=ppt/ink/ink5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5:13.26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61 100,'0'0'36,"12"0"-1,0 0-26,1-1-4,2-2-1,2-3 1,5 2-4,-3-1 0,5 1 0,-1-4-1,-4 1-4,5 3-26,-8-1-4,-2 0-3,0 0-3,-3 0-1</inkml:trace>
</inkml:ink>
</file>

<file path=ppt/ink/ink5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5:24.37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359 29 4,'0'-8'21,"0"8"-3,0-5-1,0 5-3,0 0-1,-3-6-1,3 6-3,0 0 0,-2-7-2,2 7 0,0 0-2,0 0 0,-10-3 0,10 3-2,0 0-1,-6 0 0,6 0 0,-10 3 1,3 2-2,1-1 1,-3 0 0,3 3 0,-4 0 0,1 0 1,-2 1-2,4 1 1,-5-1 0,0 4-1,1-3 0,0 4 1,1-1-1,0 3 0,-2 0 0,0 0 0,2 1-1,0 1 1,2 1 0,-3-1 0,2-1 0,3 1 0,-4 0-1,1 1 1,4-3 1,-4 1-1,4 1-1,-4 0 1,5-1-1,-5 2 1,4-1 0,-2 0-1,3 1 0,-3 1 0,1-3 0,4 3 1,-6-2-1,6 3 0,-1-2 1,-2 2-1,3-2 0,1 2 1,-1 0-1,1-2 1,1 0-1,-1-1 1,1 1-1,0-2 1,0 2-1,0-1 1,0-2 0,0 2-1,1 0 0,0 0 0,-1-2 1,4 1-1,0 0 0,0 2 0,-3-1 0,3 1 1,2 1-1,-4-1 0,1 2 0,1 0 1,1 0-1,-3-2 1,1 1-1,2-3 1,0 0-1,0-1 1,2-1 0,-1 0 0,2-1 0,2 1-1,-3-4 1,2 2 0,-4-1-1,2-1 1,-1-4-1,1 1 0,-7-7 1,6 9 0,-6-9-1,0 0 0,0 0-2,0 0-2,9 11-14,-9-11-20,0 0 0,0 0-7,10-2-2</inkml:trace>
</inkml:ink>
</file>

<file path=ppt/ink/ink5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5:26.581"/>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203 8 19,'-4'-9'22,"4"9"-9,0 0 0,0 0-2,0 0 0,0 0 1,0 0-2,0 0 0,0 0 1,0 0-3,5 0-1,-5 0-2,7 6 0,-7-6-1,12 11 0,-12-11-1,14 16 1,-6-7-1,1 4-1,1-2 1,1 5-1,-1 1 0,3 1-1,-3 0 1,1 3-1,0 1 0,0 3 2,0-1-2,-1 5 0,-1 1 0,2-1 0,-3 1 0,-1 0 1,1-1-2,-3 2 2,0-5-1,-1 1 1,-2 0-1,-2 0 0,0-2 1,0-1 0,1 6-1,-1-5 0,0 2 0,0-1 0,-1 1-1,1-2 1,0 0-1,-2-2 1,0-1-1,1-1 0,0-1 1,0 0-1,1-1 1,-3-2 0,2 2-1,-1-3 1,-3 1 0,3 1-1,-2 0 0,2 0 1,-3-2-1,0 1 1,2 3-1,-2-1 0,3 0 0,-4 0 1,4 0-1,-2 0 0,0 0 0,2 0 1,-2-3-1,-1 2 0,1-3 0,-1 0 0,-2 2 1,2-1-1,-2 1 1,1-3 0,-1 3-1,-1-1 1,0 0-1,2 0 1,0 1-1,-2-3 1,-1 1-1,1 1 0,1-1 0,0-1 0,-3 3 0,2-1 0,-1 2 0,-1-1 0,1 1 0,-2-1 0,1 0 0,1-1 0,-2-2 0,2 0 0,0-1 0,0-2 1,0 1-2,3-5 2,-4 3-1,1-1 0,3 2 0,-4-2 0,4 0 0,-2 0 1,1-1 0,-1 2 0,2-2 1,-1-1-1,2 2 0,-1-4 0,6-5 0,-7 9-1,7-9 0,-7 7 1,7-7-2,0 0 0,0 0-1,-6 3-2,6-3-8,0 0-23,0 0-4,-4-5-4,4-4 0,4-1-5</inkml:trace>
</inkml:ink>
</file>

<file path=ppt/ink/ink5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8:53.442"/>
    </inkml:context>
    <inkml:brush xml:id="br0">
      <inkml:brushProperty name="width" value="0.00441" units="cm"/>
      <inkml:brushProperty name="height" value="0.00882" units="cm"/>
      <inkml:brushProperty name="color" value="#5DCEAF"/>
      <inkml:brushProperty name="tip" value="rectangle"/>
      <inkml:brushProperty name="rasterOp" value="maskPen"/>
      <inkml:brushProperty name="fitToCurve" value="1"/>
    </inkml:brush>
  </inkml:definitions>
  <inkml:trace contextRef="#ctx0" brushRef="#br0">0 374 17,'0'0'27,"0"0"-2,0 0-3,0 0-4,0 0-4,0 0-2,0 0-2,0 0-3,0 0 0,0 0-2,0 0-1,0 0 2,0-4-2,0 4 0,8-11-1,-4 4 0,1-1 0,1-2 0,1-1-1,0-2-1,2-1 0,-2-3 0,2 2 0,-3-6 1,3 0-1,-1-3 1,-3-3-2,2-1 1,-3 3 0,0 0 0,-1-1 0,3 6 0,-5 3 0,-1 3 1,1 6-1,-1 8 1,0-8-1,0 8 0,0 0 0,-1 11-1,0 2 1,-2 5-1,-1 4 0,2 7-1,-2 2 2,0 4-2,-1-1 2,1 1 0,3-1 0,-5-3 0,2-5 0,2-2 1,-1-2-1,-1-3 0,2-2 0,-1-3-1,2-3 1,-2-1 0,1-4-1,2-6 1,-1 7 0,1-7 0,0 0-1,0 0 1,0 0 0,0 0-1,0 0 0,0 0-1,0 0-1,0 0-2,0 0-5,0 0-10,0 0-19,0 0 0,0 0-3,6-3-3,-6 3 4</inkml:trace>
</inkml:ink>
</file>

<file path=ppt/ink/ink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2:20.582"/>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10 5 47,'0'0'36,"-10"-2"-5,10 2-11,0 0-3,0 0-5,0 0-3,0 0-2,0 0-2,0 0-1,0 0 2,8-1-3,2 0 0,3 1 0,7 0 0,-1 0 0,5 0-1,3 0 1,0 0-2,0 0 0,-3 1 1,-3-1-2,-1 1 1,-2 0 0,-8-1-1,0 0 0,-2 0-1,-8 0-1,6 2-3,-6-2-5,0 0-18,-6 4-10,-5 1-2,1-4 0,-1 6-3</inkml:trace>
</inkml:ink>
</file>

<file path=ppt/ink/ink5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8:54.350"/>
    </inkml:context>
    <inkml:brush xml:id="br0">
      <inkml:brushProperty name="width" value="0.00441" units="cm"/>
      <inkml:brushProperty name="height" value="0.00882" units="cm"/>
      <inkml:brushProperty name="color" value="#5DCEAF"/>
      <inkml:brushProperty name="tip" value="rectangle"/>
      <inkml:brushProperty name="rasterOp" value="maskPen"/>
      <inkml:brushProperty name="fitToCurve" value="1"/>
    </inkml:brush>
  </inkml:definitions>
  <inkml:trace contextRef="#ctx0" brushRef="#br0">21 49 58,'-11'0'33,"11"0"-9,0 0-4,-10-3-5,10 3-3,0 0-3,0 0-2,0 0-2,10-2 0,-4 1-1,5 1 0,3 0-2,3 0 1,3 0 1,4 0-1,0-4 0,3 3-1,-2-2 1,1 0-1,1 1 0,-2-2-1,0 0 1,-3 0-1,0 2 0,0 0 0,-7 0 0,1 0 0,-3 0 0,-2 1-1,-2 0 1,-2-1 0,-7 2-1,10-3 0,-10 3 0,0 0 0,8-2-2,-8 2-2,0 0-3,0 0-7,0 0-23,0 0 0,-9 2-4,3 2-1,-3-1 2</inkml:trace>
</inkml:ink>
</file>

<file path=ppt/ink/ink5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9:02.106"/>
    </inkml:context>
    <inkml:brush xml:id="br0">
      <inkml:brushProperty name="width" value="0.00441" units="cm"/>
      <inkml:brushProperty name="height" value="0.00882" units="cm"/>
      <inkml:brushProperty name="color" value="#5DCEAF"/>
      <inkml:brushProperty name="tip" value="rectangle"/>
      <inkml:brushProperty name="rasterOp" value="maskPen"/>
      <inkml:brushProperty name="fitToCurve" value="1"/>
    </inkml:brush>
  </inkml:definitions>
  <inkml:trace contextRef="#ctx0" brushRef="#br0">30 22 54,'0'0'31,"0"0"1,0 0-17,0 0-4,3-2-3,6 2-1,-1-2-1,5 2 0,1-1-2,5 1 1,-3-1-1,7-1-1,-4 1 2,3 0-1,-2-1-2,-1 2 1,3-4-1,-6 2-1,-1 1 1,-4 1-1,1 0 0,-6 0-1,0 0 1,-6 0-1,7 6 1,-7-6-1,2 7 1,-2-1-1,-4 1 1,1 1 0,-5 3 0,2 2-1,-6 4 1,1 2-1,-3 2 1,0 1-1,-2 1 1,-5 4 0,1-1-1,-3 0 1,-2-1-1,1-4 1,0 1 0,1-4 0,4-3-1,4-3 1,3-2-1,0-4 1,12-6 0,-7 9 0,7-9 0,9 3 1,2-3-1,4 0-1,1 0 1,5 0 0,1-2-1,0 0 0,2 1 0,-3 1 0,2-1 1,-5 1-1,0 0 0,1 0 0,-3 0 0,-2 0 1,-3 0-2,1 0-1,-1 0-4,-5 0-12,5 0-20,-5-4 0,1 1-3,2-2-5,-1 0 3</inkml:trace>
</inkml:ink>
</file>

<file path=ppt/ink/ink5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9:05.362"/>
    </inkml:context>
    <inkml:brush xml:id="br0">
      <inkml:brushProperty name="width" value="0.00441" units="cm"/>
      <inkml:brushProperty name="height" value="0.00882" units="cm"/>
      <inkml:brushProperty name="color" value="#5DCEAF"/>
      <inkml:brushProperty name="tip" value="rectangle"/>
      <inkml:brushProperty name="rasterOp" value="maskPen"/>
      <inkml:brushProperty name="fitToCurve" value="1"/>
    </inkml:brush>
  </inkml:definitions>
  <inkml:trace contextRef="#ctx0" brushRef="#br0">59 28 7,'0'0'26,"1"-6"-3,-1 6-2,0-8-2,0 8-1,0-8-2,0 8-2,0 0-3,-1-6-2,1 6 0,0 0-3,0 0 0,0 0-2,0 0 0,-4 5-1,-1 2-2,2 4 1,0 5-1,-4 6-1,4 5 1,-1 3-1,-5 6 1,5 2-1,-3-1 1,3-4-1,3-2 0,-3-4 0,4-4 0,0-8 0,2-1-1,2-6 2,6-3-1,-2-4 1,4-1 0,3-4 1,2-3 0,0-7-1,5-1 1,-2-5-1,4-4 1,0-4-2,0-4 1,0 0-1,-7-2 1,3 1-1,-6 1 1,-1 4 0,-7 3 0,2 6 0,-7 4 1,0 3-1,-1 6 1,0 6-1,0 0 0,-2 0-1,-6 9 1,3 5-1,-2 8 0,0 6 0,-2 4 1,4 3-2,-5 1 2,5-1-1,0-2 0,3-4 0,0-4 0,2-5 0,0-1 0,3-7 0,0-1-2,3-1-1,-6-10-2,7 13-6,-7-13-25,0 0 0,8 4-5,-8-4 1,6-9-4</inkml:trace>
</inkml:ink>
</file>

<file path=ppt/ink/ink5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9:05.862"/>
    </inkml:context>
    <inkml:brush xml:id="br0">
      <inkml:brushProperty name="width" value="0.00441" units="cm"/>
      <inkml:brushProperty name="height" value="0.00882" units="cm"/>
      <inkml:brushProperty name="color" value="#5DCEAF"/>
      <inkml:brushProperty name="tip" value="rectangle"/>
      <inkml:brushProperty name="rasterOp" value="maskPen"/>
      <inkml:brushProperty name="fitToCurve" value="1"/>
    </inkml:brush>
  </inkml:definitions>
  <inkml:trace contextRef="#ctx0" brushRef="#br0">124 18 72,'0'0'36,"0"-6"0,0 6-14,-3-7-10,3 7-1,-9-4-3,3 4-2,6 0-2,-12 12-1,0-2-1,2 5 0,-1 6-1,-1 4 0,4 6 1,-5 0 0,3 5-1,2 0 0,3-2 1,3 0-2,1-6 0,-1 0 0,2-6 0,2-2 0,0-4-2,2-1-1,2-5-3,-1 0-2,-5-10-8,13 7-20,-3-7-2,-3-4-1,5-6-4</inkml:trace>
</inkml:ink>
</file>

<file path=ppt/ink/ink5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9:06.364"/>
    </inkml:context>
    <inkml:brush xml:id="br0">
      <inkml:brushProperty name="width" value="0.00441" units="cm"/>
      <inkml:brushProperty name="height" value="0.00882" units="cm"/>
      <inkml:brushProperty name="color" value="#5DCEAF"/>
      <inkml:brushProperty name="tip" value="rectangle"/>
      <inkml:brushProperty name="rasterOp" value="maskPen"/>
      <inkml:brushProperty name="fitToCurve" value="1"/>
    </inkml:brush>
  </inkml:definitions>
  <inkml:trace contextRef="#ctx0" brushRef="#br0">34 78 115,'0'0'36,"0"-11"-4,0 11-22,-8 8-3,4 4-1,1 2-2,-5 2-2,4 2 0,-1 4-1,3-2 1,1-2-1,1-2 0,3-5 0,4-1 0,3-3 1,-4-2-1,4-4 0,1-1-1,-4 0 1,4-3 0,-1-4 0,0-4-1,-4 0 0,3 0 1,-4 1-1,2-1 0,-4 4 0,-3 7 0,9-4 0,-9 4-1,3 10 0,-1 0 1,2 1 0,1 0-1,1-2 2,3 0-1,0-3 1,-3-4 1,3-1-1,2-1 1,-3-3-1,2-5 1,0-1 0,-2-4-1,2-2-1,-3-5-1,-1-1-1,2-2-3,-4-1-4,5 5-16,-6-6-14,1 6 0,1-3-3,0 4-2</inkml:trace>
</inkml:ink>
</file>

<file path=ppt/ink/ink5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9:06.641"/>
    </inkml:context>
    <inkml:brush xml:id="br0">
      <inkml:brushProperty name="width" value="0.00441" units="cm"/>
      <inkml:brushProperty name="height" value="0.00882" units="cm"/>
      <inkml:brushProperty name="color" value="#5DCEAF"/>
      <inkml:brushProperty name="tip" value="rectangle"/>
      <inkml:brushProperty name="rasterOp" value="maskPen"/>
      <inkml:brushProperty name="fitToCurve" value="1"/>
    </inkml:brush>
  </inkml:definitions>
  <inkml:trace contextRef="#ctx0" brushRef="#br0">89-1 92,'0'6'37,"4"5"-2,6 3-21,-6 2-4,7 8 3,-1 2-4,5 4-1,-2 2-4,1 5 1,-4 2-2,-5 2 0,-4 1-1,-1 1 0,-8-1-1,-9 0-2,-2-3 1,-6-2-4,1-2-5,-5-9-21,6-6-9,2-8-2,7-10-2,8-4-3</inkml:trace>
</inkml:ink>
</file>

<file path=ppt/ink/ink5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9:07.986"/>
    </inkml:context>
    <inkml:brush xml:id="br0">
      <inkml:brushProperty name="width" value="0.00441" units="cm"/>
      <inkml:brushProperty name="height" value="0.00882" units="cm"/>
      <inkml:brushProperty name="color" value="#5DCEAF"/>
      <inkml:brushProperty name="tip" value="rectangle"/>
      <inkml:brushProperty name="rasterOp" value="maskPen"/>
      <inkml:brushProperty name="fitToCurve" value="1"/>
    </inkml:brush>
  </inkml:definitions>
  <inkml:trace contextRef="#ctx0" brushRef="#br0">23 48 33,'0'0'30,"0"0"-9,0 0-4,-4-5-3,4 5-1,0 0-4,0 0 0,0-9-1,0 9-3,7-8 0,-2 4-1,3-1 0,3 1 0,-1-3-2,0 5 0,2-1 0,0 3 0,-2-1-1,1 1 1,-4 1 2,1 2-2,-8-3 1,5 12-1,-5-6 0,-2 1-1,-1 3 1,-1-5-1,-5 4 0,0-2-1,3-3 0,-2 1 0,8-5 0,-7 10 0,7-10 0,0 0 0,-5 5-1,5-5 1,5 4 0,-5-4-1,12 10 2,-7-3-1,4-1 0,-2 4 1,0-2-1,-2 2 1,1-1 1,-4 3-1,-2-4 1,-2 2 0,-8-1-1,0 1 1,-2-2-1,-3-1 1,0-1-2,-1-1 1,-1-1-1,2-3-1,3 1 0,5-2-2,-1 0-3,4-4-6,4 4-24,5-15-1,4 9-2,4-9-3,1 3 0</inkml:trace>
</inkml:ink>
</file>

<file path=ppt/ink/ink5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9:08.317"/>
    </inkml:context>
    <inkml:brush xml:id="br0">
      <inkml:brushProperty name="width" value="0.00441" units="cm"/>
      <inkml:brushProperty name="height" value="0.00882" units="cm"/>
      <inkml:brushProperty name="color" value="#5DCEAF"/>
      <inkml:brushProperty name="tip" value="rectangle"/>
      <inkml:brushProperty name="rasterOp" value="maskPen"/>
      <inkml:brushProperty name="fitToCurve" value="1"/>
    </inkml:brush>
  </inkml:definitions>
  <inkml:trace contextRef="#ctx0" brushRef="#br0">246-1 108,'-3'-1'36,"3"1"-3,-14 1-26,9 5 0,-7 1-2,1 2-1,-3 4-1,2 0 0,-4 3-1,3 3 0,-6 2 0,4 0-1,0 1-1,-1-1 1,-1 1-1,2-3 1,2-2-2,2-2 0,5-4-2,-5-3-1,11-8-2,-8 5-5,8-5-7,6-2-19,-1-4-1,4-4 0,3-2-2</inkml:trace>
</inkml:ink>
</file>

<file path=ppt/ink/ink5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59:08.742"/>
    </inkml:context>
    <inkml:brush xml:id="br0">
      <inkml:brushProperty name="width" value="0.00441" units="cm"/>
      <inkml:brushProperty name="height" value="0.00882" units="cm"/>
      <inkml:brushProperty name="color" value="#5DCEAF"/>
      <inkml:brushProperty name="tip" value="rectangle"/>
      <inkml:brushProperty name="rasterOp" value="maskPen"/>
      <inkml:brushProperty name="fitToCurve" value="1"/>
    </inkml:brush>
  </inkml:definitions>
  <inkml:trace contextRef="#ctx0" brushRef="#br0">34 0 84,'0'0'35,"0"0"-3,0 0-20,-6 0-3,0 6-1,3 7-2,-4 0-3,3 3 1,-1 0-2,2 2 0,3-3 0,0-1 1,3-3-1,4-3 0,3-3 0,3 0 0,-4-4 0,8-1-1,-4-2 1,2-5-1,-1-1 0,0-4-1,-3 1 1,0-1-1,-4 3 1,-1-2-1,-2 4 0,-4 7 0,0 0 0,0 5 1,-3 8-1,1 3 0,-6 3 0,2 4 0,-4 1 0,1 0 0,4-3-1,-5-2-1,7 0-5,-7-9-20,8 2-9,2-12-2,-3 7-4,3-7-2</inkml:trace>
</inkml:ink>
</file>

<file path=ppt/ink/ink5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7-04-24T10:11:20.194"/>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40 0 114,'0'10'37,"-7"-1"-3,7 6-24,-8-2-5,3 6 1,-1-1-1,2 2-2,-1-3-1,4 1-1,-3-3 0,3-2-2,1-3 1,0-10-3,0 11-1,0-11-6,6 0-27,-5-6 0,1-2-1,0-5-3,-2-1 0</inkml:trace>
</inkml:ink>
</file>

<file path=ppt/ink/ink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2:20.88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6 25 105,'-7'2'38,"7"-2"-4,0 0-23,0 0-1,5-2-3,8 1-2,4 1-1,3-2-2,-1 2 1,5-1-2,0 0 1,0 1-2,-1-2 1,-1 0-1,-1 0 0,-5 2-3,0-3-7,-1 3-26,-5-4-2,1 3-3,-11 1-4,12-6 0</inkml:trace>
</inkml:ink>
</file>

<file path=ppt/ink/ink5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7-04-24T10:11:20.19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8 0 122,'0'0'37,"-8"0"-1,8 0-29,5 0-1,2 0-1,-1 0-1,5 0-2,1 0-1,1 0 0,2 0-1,-2 0-2,2 2-3,-5-1-3,1 6-14,-11-7-14,6 14-2,-6-1-3,-4-1-1</inkml:trace>
</inkml:ink>
</file>

<file path=ppt/ink/ink5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7-04-24T10:11:20.19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18 104,'0'0'39,"0"0"-3,11 3-24,-3-3-3,4-2-1,-2-1-3,3 0-2,3 1-1,-2 2-2,0 0-5,-5-4-22,5 3-10,-4-1-2,-1 1-4,3-2-1</inkml:trace>
</inkml:ink>
</file>

<file path=ppt/ink/ink5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10:02:29.828"/>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279 178 5,'0'0'19,"-3"-8"1,3 8-1,0 0-3,0 0-3,0 0-1,0 0-2,0 0-2,0 0 0,0 0-3,0 0-1,0 0 1,0 0-1,0 0 1,0 0 1,0 0 1,0 6 0,0-6-1,7 5 0,-7-5 1,10-2-3,-3-1 0,-2-4 0,-5 7 0,13-16-1,-9 1 0,-1 1-1,-2-1 0,-1-1 1,-3 1-1,-7-4 0,1 2-1,-7 2 1,-2 3-1,-1 2 0,-3 7 0,0 3-1,-3 2 1,3 14-1,-3 0 0,1 7-1,2 7 1,0 2 0,2 3 0,5-1 0,3 1 0,2-1-1,4-1 2,4-8-2,2-1 4,5-7-3,3-9 1,4-4 0,4-5-2,5-6 3,4-7-2,1-2 0,6-8-2,-3-4 3,2 1-1,-2-3 1,-4 2-2,-6 1 1,-4 2 0,-5 6 2,-3 6-1,-7 13 0,0 0-1,0 0 0,-14 18 2,0 6-2,-1 6 1,-3 8 0,-5 6 1,-1 1-1,0 12 3,-2-5-2,4-2-1,1-1 1,2-8-2,19-41 0,-14 42 0,14-42 0,-14 31 0,7-4 0,3-19 0,4 5 0,0-13 0,17-6 0,2 2 0,3-26 0,3 7 0,1-3 0,3 0 0,1-6 0,-3 6 0,-5 1 0,-1-3 0,-6 15 0,-1-4 0,-3 4 0,-4 2 0,0 0 0,-3 6-2,-4 5-4,5-10-7,3 6-25,-8 4-6,0 0 0,5-8-4,-5 8 0</inkml:trace>
</inkml:ink>
</file>

<file path=ppt/ink/ink5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10:02:30.35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22 9 113,'-9'3'39,"9"-3"0,-13 0-26,13 0-6,0 0-1,0 0-2,0 0 0,0 0-2,7 0 0,6 0 1,0 0-1,4 0 0,1-3-1,4 1 0,2 2 0,-2-1 0,2-1 0,-2 0-1,-2 2 0,0-1-1,-4 0 1,0 1-2,-5 0-3,-3 0-4,-1 11-19,-7-11-13,0 9-1,-12 0-2,3 2-4</inkml:trace>
</inkml:ink>
</file>

<file path=ppt/ink/ink5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10:02:30.63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 4 118,'0'0'38,"0"0"2,0 0-28,0 0-5,0 0-2,0 0 0,0 0-3,5 0 0,2-2 0,3 0-1,1 2 0,3 0 1,0 1-1,0-1-1,1 2 0,2 0-2,1 1-3,-2 1-17,4 1-18,-4-5-3,0 0-2,-4-5-4</inkml:trace>
</inkml:ink>
</file>

<file path=ppt/ink/ink5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10:02:55.784"/>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7 22 49,'0'0'35,"0"-7"-11,0 7-7,0 0-2,-6-8-6,6 8-1,0 0-2,0 5-1,0-5 1,7 11-2,-7-11-1,7 18 1,2-6-2,-1 5 0,3-2 1,4 13-2,1 4 1,4-2-1,0 4 0,3-3 1,-2-3 0,1-2 1,-4-2-1,-1-12 0,-2-2 0,0-10 0,-1-3 0,-1-10 1,1-4-2,-2-7 0,0-8 0,2 2 1,-3-9-2,1 5 1,-6 1-1,3 1 1,-4 7 0,-1 5-1,2 6 0,-3 2 0,-3 12-3,3-13-3,-3 13-18,0 0-17,9 0 0,-9 0-5,0 0-3</inkml:trace>
</inkml:ink>
</file>

<file path=ppt/ink/ink5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11:04:54.031"/>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258 6 5,'0'0'15,"0"0"1,0 0-2,0 0 1,0 0-3,0 0-1,0 0-2,0 0 2,0 0-4,0 0 1,0 0-1,0 0-2,0 0 0,0 0 0,0 0-2,-7-6 0,7 6-1,0 0-1,-7 4 0,7-4 0,-8 8-1,8-8 1,-9 8 0,9-8 0,-8 13 0,8-13 1,-10 10-1,5-3 0,1 0 1,4-7-1,-13 15 2,6-8-3,7-7 1,-12 16 0,3-7 0,2 3-1,1-3 1,-6 6 0,3 0 0,-1-2 0,-2 3-1,2-4 1,-1 0 0,1-1 0,0 5 0,1-1-1,0-4 0,2 1 1,2-2 0,-2 3-1,3 2 0,1 0 0,0-1-1,-1-7 2,1 3 0,1 3-1,0 3 1,1 1 0,-1 3 0,1-3 1,1 0 2,0-1-2,0 2-2,1-5 3,1 2-3,1 3 0,-1-6 0,1 5 0,3-1 2,-4-3-2,3 9 1,0-3 0,-1-7-1,0 3-1,-4-15 2,12 14-1,-10-3 0,4-3-1,-5-1-3,-1-7-6,3 8-9,-3-8-17,1 7-3,1-14-4,-2-7-1</inkml:trace>
</inkml:ink>
</file>

<file path=ppt/ink/ink5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11:04:54.722"/>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26 8 39,'0'0'38,"0"0"-2,0 0-17,0 0-4,0 0-5,-4-8-4,4 8-1,0 0 0,-1 8-3,1-8-1,-1 15 0,-1-6 0,2 1 0,-1 8-1,-3-2 1,2-2-1,-2-2-1,3-1-4,-6-3-5,7 7-10,0-15-17,0 0-3,0 0-1</inkml:trace>
</inkml:ink>
</file>

<file path=ppt/ink/ink5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11:04:55.683"/>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220 65 23,'0'0'35,"7"0"-1,-7 0-15,9-2-4,-9 2-3,6-10-3,-5 2-2,-1 8-2,6-15 1,-6 15 1,0-12-2,-6 4 0,-2 4-1,-3 1-1,-1 1 1,-4 1-1,-2 1-1,0 5-1,-1 4 1,1 3-1,-2 4-1,2 2 1,0 5-2,5 4 1,-3 2 1,4 1 1,1-8-1,4 9-1,1-4 2,5-1-2,1 1 0,3-4 1,4-7 0,4-4-1,1 10 0,1-14 1,5 5-2,0-11 2,1-2-1,2 0 0,0 0 0,-2 0 0,-1-6 0,-3 4 1,-5-11 0,-10 13-1,6-8 0,-8-5 0,-6 4 0,-2-5-1,-1 4 1,0-3-2,0 12 1,3-2 1,8 3 0,-9-2-1,9 2 1,0 0 1,7 0-1,3 1 0,4-1 1,4-2-1,0-1 1,1-2 0,3 6-2,-2 1 0,1 4-2,-5-8-3,1 1-2,-6 1-14,-1-6-17,-1 3-2,1-9-4,-3-3 1</inkml:trace>
</inkml:ink>
</file>

<file path=ppt/ink/ink5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11:04:56.06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15 1 54,'0'0'39,"0"5"0,0-5-20,0 23-8,-4-11 0,3 13-5,-4-4-1,5 5-1,-1 1 1,0-4-3,-1-5 2,1 0-2,1-5-1,0-13 0,0 14 1,0-14-1,0 0 0,4-2 0,-4 2-1,6-23 2,-4 7-1,5-2-1,-3 0-2,3 0 3,0 2-1,2 0-1,-2 5 0,2 2 0,2 1-2,-1 2 3,1 0 0,0 4-1,3-1-1,-3 0-3,3 2-5,-8 1-23,3 5-6,-9-5-4,13 11-2</inkml:trace>
</inkml:ink>
</file>

<file path=ppt/ink/ink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2:27.734"/>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13 189 6,'-2'5'13,"2"-5"2,0 0 3,0 0 0,0 0-2,0 0 0,0 0-1,-7 6-4,7-6-3,0 0 1,0 0-3,0 0 0,0 0 0,0 0-1,7 1 1,-7-1 0,17-1-1,-7-1 1,4-5-2,2 0-1,1 0-1,2-5 1,0 1-1,1-2-1,-3 1 1,3-5-1,-6 2 0,-2 1 1,-3 0 0,-3-2-1,-5 4 0,-1-1 0,-7 3 0,-2 0-1,-4 6 0,-4 2 1,-3 2-2,-1 4 1,-1 8-1,0 1 1,1 4-1,2 1 1,3 1-1,2 3 1,4-1 0,3 1 0,3-3 0,4 1 1,2-1-1,6-1 1,3-1 1,3-3-1,3-1 0,6-4-1,-1 0 1,3-4 0,0 1-1,0-6 1,-2 0 0,-3 0-2,0-5-2,2 1-4,-9-7-8,2 2-21,-2-3 1,5 0-6,-4-3-1,2 1 1</inkml:trace>
</inkml:ink>
</file>

<file path=ppt/ink/ink5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11:04:56.711"/>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0 108 88,'10'2'37,"1"0"-12,0-2-12,7-5-4,-4-1-3,2 2-2,-2-5-2,1 2 1,-2-2 1,-3 0-2,-2-5 2,-4 6-1,-4-7 0,-3 3-1,-6 8 0,-2-1-1,-5 1 0,0 4 0,-1 4-1,0 5-1,-1 11 2,4-1 0,5 1 0,0 4 1,5-3 0,4 3 0,6 2-1,5-6-2,6-7 0,3-2 1,4 0-1,2-3 1,3-6 1,3-2-1,1-13 1,-1-4-1,0 0 1,-1-1-2,-4-4 2,0-2-3,-6 3-1,-6-2 1,-6 6 1,-3 4 1,-6 1 0,-1 2 0,-10 5-1,-3 4 2,-2 1-1,-2 6 0,-1 4-1,1 1 1,4 10 1,0-5-1,5 2 1,3 5 1,3-5 0,3-1 0,3 0 1,5-3-2,1-4 0,3 0 3,1 4-4,2-10 0,2 3 0,1-4-2,5 1-4,-4-4-16,8-2-19,1 0-2,1-12-3,-2 7-1</inkml:trace>
</inkml:ink>
</file>

<file path=ppt/ink/ink5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11:04:57.83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183 70 54,'0'-7'35,"0"7"0,0 0-19,3-9-6,-3 9-5,4-6-1,-4 6-3,4-9 0,-4 9 2,0-9 0,0 2 1,0 7 0,-13-9 0,3 8-1,-4 0 1,-4 0-1,0 1 0,-1 4-1,-1-1-1,2 7 1,2 1-1,2 0 1,0 2 0,6 7 0,2 0 1,3 0-2,2 2 2,1-5-4,5 0 2,6-2-1,2 4 0,2-4 1,3-6-1,4-3 0,1-1 1,3-1 0,0-3 0,2-1 0,1-10 0,2 1 0,2-6-1,0-2 2,0-6-4,-1 2 2,1-6 0,-5 4-1,-6 1 0,-5-6 0,-6 9-1,-8 3 0,-6 2 3,-8 8-2,-7 5 2,-6 1-1,-1 1 1,-2 11 0,-1 5 1,2 2 1,2 5-1,5-3-1,6 2 2,5 2-3,7 2 2,2-5-1,11-3-1,8 0 2,1-10-2,6-1 2,5-3-3,1-5 1,2-6-2,-3 2-2,4-1-13,-6-10-26,1 8 2,-5-4-2,-1-4-5</inkml:trace>
</inkml:ink>
</file>

<file path=ppt/ink/ink5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11:04:58.69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 6 44,'0'0'36,"0"0"-9,0 0-5,-2-6-5,2 6-3,0 0-3,0 0-3,0 0-2,5 2 1,-4 5-4,2 7 0,-1-1-1,-1 5-1,-1 0 0,0 1-2,0 0-1,-1-5-3,1 4-12,-2-9-19,-1-2-3,3-7-1,0 0-3</inkml:trace>
</inkml:ink>
</file>

<file path=ppt/ink/ink5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11:04:59.211"/>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0 63,'0'0'37,"0"0"-3,0 0-15,0 0-5,1 5-4,10 7-2,0-2-1,6 9-2,1-3-1,3 6 0,-1 1-1,0 3 0,-2-2 0,-3 2 0,-4 3-1,-5-3 0,-6 7-1,0-4 1,-9 1-1,0 0 1,-7 1 0,0 2-2,1 0 1,-1-5-1,2 0 0,1 0-2,3-3-1,-1-5-7,7 1-30,-3-4 1,7-17-2,-10 14-4,10-14 1</inkml:trace>
</inkml:ink>
</file>

<file path=ppt/ink/ink5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11:05:00.791"/>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33 28,'0'0'35,"0"0"-5,0 0-9,5-4-5,-5 4-5,6-2-1,1 2-4,-7 0 0,18 0-2,-8-5 1,8 2 0,-2 2-2,4 1 1,3-3-1,-1 1 1,-1 1-3,-1-3 0,-4 2 1,1 2-1,-9 0-1,2 0 0,-10 0-2,0 0 0,5 0-5,-5 0-21,-2 0-6,2 0-5,0 0-1,-7-6-2</inkml:trace>
</inkml:ink>
</file>

<file path=ppt/ink/ink5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11:05:07.05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8 70 37,'0'0'23,"0"0"-2,-3-7-3,3 7-4,0 0-3,0 0-1,0 0-1,0 0-4,-5-7 0,5 7-1,0 0-2,0 0 1,0 0 0,0 0-2,0 6 1,0-6 2,0 11-3,2-3 1,0 0 0,1 6 0,-1-2-2,0 4 2,3-2-1,-1 3-1,-1 2 1,-1-2 1,5 0-2,-3-4 1,0-4 1,1 2 1,0-4-1,-5-7-1,6 9 1,-6-9-2,7 1 1,-7-1 1,10 3-3,-10-3 1,8-9-1,-8 9 3,11-18-2,-6 11 3,3-3-2,-2-6-1,2 6 2,-3-3-2,2-1 2,0 2-1,0-2 0,-1 0-1,1-6-1,0 2 1,-2 3 2,2 0-1,-3 3 0,6-2-1,-5 4-1,2-1 2,-2 3-1,-5 8-1,9-8 0,-9 8-4,0 0-2,0 0-18,7-1-11,-7 1-2,0 6-3,0-6-3</inkml:trace>
</inkml:ink>
</file>

<file path=ppt/ink/ink5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11:05:07.97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185 1 28,'0'0'32,"0"0"-3,0 0-6,0 0-2,0 0-6,0 0-2,0 0-2,-4 0-4,-4-3-1,8 3-4,-13 0 2,5 6-2,-3-1 0,-2 6 1,4 1-2,-4 5 1,-1 1 0,1 1 1,-1 3-2,0-3 0,1 2-1,1 1 1,1 2 0,4 3-1,1 1 0,4-3 1,2 5-1,0-1 2,7 2-2,-1-2 2,3-8-1,-2 0 1,5 1-1,1-3-1,-2-1 1,1-3 0,2-4-1,0 1-2,1 2-1,-1-10-5,4 1-28,-4-5 0,1-7-4,-1-7-2,0-5-3</inkml:trace>
</inkml:ink>
</file>

<file path=ppt/ink/ink5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11:05:08.27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46-1 118,'-14'0'36,"7"8"-3,-4-6-23,8 9-3,-4 3-4,5-2 0,0 3-1,2-1-2,0 1-1,3 1-1,0 0-2,1-3-5,2-2-27,-5-1-1,0-3-1,-1-7-4,-2 11 1</inkml:trace>
</inkml:ink>
</file>

<file path=ppt/ink/ink5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11:05:08.643"/>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143 0 118,'1'-7'37,"-1"7"0,0 0-27,-7 3-3,6 6-3,-2 4-2,-1 3 1,-3 6-2,0 7-1,-2 1 1,-2 2 0,-3 3 1,0 3-1,-1 0-3,0-2 0,1-3-1,2-8-1,1-5-7,11-6-25,0-14-1,0 0-5,11-16 0,3-11 2</inkml:trace>
</inkml:ink>
</file>

<file path=ppt/ink/ink5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11:05:08.911"/>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 0 85,'0'0'36,"0"6"-1,0 5-17,0 3-8,4 1-1,-3 4-1,8 7-2,-5-7-2,0 9 0,4-3 0,-4 1 0,-1 1-2,1 3 1,-1-8-2,-2 3-1,1 4 0,-1-11-3,2 5-4,-3-8-7,7 3-12,-7-8-13,3-2 0,-3-12-4,0 4 0</inkml:trace>
</inkml:ink>
</file>

<file path=ppt/ink/ink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2:28.02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15 0 107,'-7'-1'34,"7"1"-1,0 0-22,-8 3-2,8 3-2,0-6-2,7 17-1,-5-7-1,7 0-1,0 2 2,3 0-2,2 0 0,-2 0-1,4 1 0,0-4-1,-2 1 1,3-2-2,-4-1-3,1-6-3,0 6-9,-5-7-20,3-5-1,-4-1-2,1-2-3,-6-4 3</inkml:trace>
</inkml:ink>
</file>

<file path=ppt/ink/ink5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11:05:09.10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94 92 13,'-22'-16'36,"4"7"2,0-6-1,4 9-1,0-3-17,14 9-7,-8-6-6,8 6-1,11 1-2,1-1-1,4 2-2,3-2 0,3-1 0,-1-1-2,7 1-1,-6-1-7,4-1-17,-5-4-8,3 2-1,-5-2-4,3 1 0</inkml:trace>
</inkml:ink>
</file>

<file path=ppt/ink/ink5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11:05:09.40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1 137 6,'11'-26'33,"-1"0"4,-2 1-9,-8 5 0,9 6-6,-9-2-4,0 16-6,1-11-2,-1 11-4,0 9-1,0 5-1,0 2-1,0 4 0,-1 0 1,-1 8-1,-1-4 0,-1 4 0,3-3-1,0 1 1,-2 2-1,1-2 0,2-1-1,0-5 1,3-3 0,1 2-1,5-7-1,-4 1-3,6 1-1,-2-8-6,2 2-21,-4-8-9,-2-1-2,1-9-1,-6 10-2</inkml:trace>
</inkml:ink>
</file>

<file path=ppt/ink/ink5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11:05:09.998"/>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27 226 92,'-15'-4'37,"3"4"-5,12 0-16,0 0-7,0-3-2,13 2-2,6 1-3,5 0 1,4 0-2,1-5 1,3 1-2,-2 0-1,-2 2-1,1-7 0,-6 0 0,1-5 0,-5-1 0,-2-3 1,-2 3 0,-4-3 1,0-4 1,-5 2 1,1-2-1,-4 5 1,-2 2-1,1 5 0,-2 10 1,0 0 0,2 6-1,-2 9 0,3 7 0,-3 7-1,0 1 4,0 4-3,-3-1 1,2-5-1,-3 0 1,1-10 0,-3 2 2,5-5-1,1-8-2,0 1 1,0-8 0,7 2-1,0-5-1,4-6 0,0-4 0,3 0 0,1 3 0,0-6-1,1 5 0,-4 2 0,1 5 1,-5 4 1,3 1 0,-11-1-1,11 16 0,-10-2 0,1 5 1,-1-5 1,-1 3 1,2 2-2,-2 0-2,1 3-6,-1-8-25,4-7-7,-4-7-1,8 8-4,-1-12-6</inkml:trace>
</inkml:ink>
</file>

<file path=ppt/ink/ink5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11:05:11.051"/>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37 149 99,'-8'0'35,"8"0"-4,0 0-22,0 0-5,0 5 1,0-5-2,11 0 2,0-3-3,5 1 1,-1-8 0,3 2-1,1-2-1,1-5 0,-5 1 2,-1 2-1,-3-3 0,-7 1 0,-4 2 0,-4-3-1,-7 3 1,-6 6-1,-2 1 0,-5 5-1,-1 7 0,4-1 0,-1 13-1,4 3 1,4 3 1,5 3-1,9-2 1,0-2 1,12-7 0,3 4-2,9-7 1,4-8-2,2-2 2,5-5-1,-2-7-2,2 1 1,-3-9 0,-2-4 1,-2-2-1,-7 4 1,-4-4-1,-5 5 0,-4 7 1,-4 2-1,-4 8 2,-4 0-1,-4 9 0,-2 5 2,2 6-1,1-3 1,-3 1 0,6 3-1,0-6 0,4-1-2,0-4 3,7-8-2,4-1 0,2 0 0,3-7-2,2-7 3,0 3-2,3-4 1,0-4-1,1 4 2,-4-2-1,-3 4-1,-2 4 3,-2 3-1,-4 4-1,-7 1 2,9 17-1,-9 4-2,0 3 3,0 4-1,-2-4 1,-1 5 0,0 2 0,0-8-3,3-1-2,-1-12-2,2-1-9,-1-9-25,9 4 0,-5-18-5,5-4 0,-2-2-1</inkml:trace>
</inkml:ink>
</file>

<file path=ppt/ink/ink5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11:05:11.474"/>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152 0 109,'5'2'38,"-5"-2"-3,0 0-21,0 0-8,-4 0-2,-3 2-3,-3 7 0,-2 0 1,-1-4-2,0 7 1,0-4 1,2 3-1,3 2-1,2 2 3,6-6 1,2 3-1,3 2 2,5-8-3,1 6 3,-2-4-3,1 6 2,-2-7-2,-4 11 0,-4-18-1,2 9 0,-2 1 0,-6 1-2,-8-4-3,1 0-3,-6 4-16,2-11-17,-2 2-3,1 6-2,3-12-3</inkml:trace>
</inkml:ink>
</file>

<file path=ppt/ink/ink5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11:05:12.09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9 56,'0'0'37,"0"0"0,0 0-10,4-9-9,-4 9-4,0 0-4,0 0-2,3 7-2,-2 0-3,2 4-1,0 0 0,1 5-1,-3 4 1,2-2-3,-3-3-1,0-2-2,-3-2-6,3 1-26,-5-4-2,5-8-2,0 0-3,0-9-1</inkml:trace>
</inkml:ink>
</file>

<file path=ppt/ink/ink5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11:05:12.43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0 94,'0'0'38,"7"3"0,-7-3-16,8 7-12,-1-1-2,6 12-3,0-1-1,4 5-1,3 5 0,0 0-1,-2 3-1,-1 2 2,-5 3-2,-6-2 2,-6 5-1,-2-6-1,-12 0 1,-5 7 0,-3-8 0,-3 2-2,2-1-4,-1-13-22,6-4-14,7 2 0,11-17-2,0-11-7</inkml:trace>
</inkml:ink>
</file>

<file path=ppt/ink/ink5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11:05:13.11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23 31 41,'-4'6'35,"4"-6"-4,-11 3-9,11-3-4,0 0-3,0 0-2,-8-5-2,8 5-1,5-7-3,2 4-2,3 1-1,2 2 0,8-5-1,2 3-1,4-2 0,1 2-1,0-1 0,5 2-1,-3 1 0,-4-1 0,-1 0-1,-8 1-1,1 0-2,-7 1-4,-1 3-17,-9-4-13,0 0 1,0-9-3,0 9-4</inkml:trace>
</inkml:ink>
</file>

<file path=ppt/ink/ink5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11:05:13.390"/>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67 14 83,'0'-8'35,"0"8"1,-3-6-20,3 6-4,0 0 0,-4 12-4,-2-3-1,4 5 0,-8 7-2,5 2-1,-3 1-3,-2-1 2,2 0-2,5-1 1,-2 4 0,3-5-4,2-1-1,0-3-6,7 1-28,-1-8-2,4-1-4,-3-9-1,7-13-5</inkml:trace>
</inkml:ink>
</file>

<file path=ppt/ink/ink5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11:05:14.89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58 168 28,'-1'-12'25,"-5"2"-4,6 10 0,-8-16-4,8 10-3,-7-8-2,7 14-2,-8-13-2,4 6-3,-2 0 0,3-4 0,-2 3 0,5 8-1,-6-8 1,6 8-1,-4-9 0,4 9-1,0 0 1,0 4-1,0 4-1,6 8 0,-2 2-2,1 7 2,2 4 0,-1 5-1,-1 0 2,-1-2-3,2-3 2,-5 2 0,4-13 0,-1-4 0,-4-14 0,11 1-1,-4-2-3,0-10 3,1 5-1,3-13 1,-3-2-1,2-6-1,3 2 1,-1-2 0,-1-3 3,2 3-3,2-10 0,0 9 1,-1 5-1,4 5 1,-7 2-1,1 3-1,0 6-2,-4-1-3,-3 8-3,-5 0-21,0 0-6,0 0-5,5 5-3,-5-5-1</inkml:trace>
</inkml:ink>
</file>

<file path=ppt/ink/ink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2:28.26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182 15 72,'-9'-8'32,"-1"2"0,-2 4-16,4 4-3,-2 0-2,4 9-2,-5-1 0,2 4-2,-1 4-1,-2-1-1,-2 2-1,2-1-1,-1-1-1,2-2 0,-1-1-2,1-2-2,5-2-4,-1-6-9,7-4-22,0 7 0,0-7-2,11-2-4,2-3 0</inkml:trace>
</inkml:ink>
</file>

<file path=ppt/ink/ink5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11:05:15.522"/>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223 29 65,'0'0'30,"-1"-13"3,-3 5-21,4 8 0,0-8-3,0 8 0,0 0-3,-9-4-1,4 4 1,-4 8-1,0-3-1,-4 5-1,-3 4-1,1 4 0,-3-2 0,2 6 1,0-1-1,-1 2 0,2 8-1,0-2 1,4 2 0,1 1 1,2 6-2,1-3 1,2 6-1,3-2 2,2-9 0,0 9 0,4-5-1,3-4-1,0-1-1,1-11-2,1-7-1,-1 6-7,6-1-28,-6-19-1,0 0-4,2-5-1,-2-15-1</inkml:trace>
</inkml:ink>
</file>

<file path=ppt/ink/ink5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11:05:15.823"/>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85-1 118,'0'0'36,"-6"0"-2,6 0-26,-8 10-4,5-1-1,-1 5-3,-2 0 0,2 2-1,-6 2-2,1-1-1,3 7-19,-5-11-12,1 3-1,2-6-3,8-10-2</inkml:trace>
</inkml:ink>
</file>

<file path=ppt/ink/ink5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11:05:16.39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102 74 102,'0'0'35,"0"0"0,-14-7-27,14 7-1,0 0 0,-1 4-4,-2 4-1,0 4 0,-4 3-1,3 2 1,-7 6-1,1 0 1,-2 9 0,2-1 0,-1 8 0,0-3 0,8-12 1,2 8-1,1-17 1,3 5-1,9-10 1,2-9-2,3-4 0,2-15 0,3 6-2,5-10 1,-1 0-1,3-7 0,-1-6 0,-2 5 1,-1-4-1,-3 2 0,-8 1 3,-7-6-3,-7 10 2,-6 0-2,-10 7 1,-9 6 0,-4 1 0,-6 12 0,0 1-1,2 10-1,0 8-1,2 3-4,13 5-11,-2 0-19,13-2 0,5-5-4,8-3-1,9-7 4</inkml:trace>
</inkml:ink>
</file>

<file path=ppt/ink/ink5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11:05:16.782"/>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220 12 86,'21'-4'35,"-6"-1"-1,-15 5-19,5-3-6,-9 2-2,-4 1 0,-7 2-3,-3 5-1,-3 0 0,-1 2 0,2 0-1,1 0 1,4 2 0,5 1-1,6 0 0,4-1 1,7 5-1,7-2 1,1-1-2,2 2 0,-2-3-1,1 2 2,-5-2 3,-1 3-5,-10-3 2,-1 2-2,-12-4 2,-7 6-1,-4-5 1,-7 1-4,2 1-2,-4-4-2,10 5-4,-1-9-6,13 4-13,8-18-10,7 9-1,13-13-2,8 2 6</inkml:trace>
</inkml:ink>
</file>

<file path=ppt/ink/ink5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11:05:17.40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0 411 1,'34'-10'33,"0"-8"0,-4 9 2,-3-7-6,-3 4-8,-4-2-7,2 4-5,-1-6-4,-3 0-1,1-6 0,2-2 0,-6-6-1,1 0-1,-5-6 2,-4 2 0,-6 0 0,2 4 0,-6 5 0,-3 4 0,-6 17-2,-1 4 0,0 14-1,-5 1-1,1 14 0,0 3 1,-2 7-2,1 10 1,4-3 0,3-2 1,4 3-1,1-4 1,6-4-1,3-5 1,4-10 0,10-10 1,2-12-2,6-2 0,4-18 0,6 3 0,-3-7 0,4-2-3,-3 3 2,-4 1-1,-1 4 2,-7 6 0,-3 9 0,-10-1 1,-2 6-2,-6 10 3,0-1-2,-6 5 2,0 1 0,2 2-1,0-9 2,4 0-4,0-12 3,14 3 0,-3-6-2,7-8-1,3-3 0,-3-10 0,5 3 0,-5-4 1,-4 1-2,-4-2 2,-7 1 1,-5 8 0,-11 7-1,-11 3 0,-5 6-1,-2 4 0,-2 7-2,-4 8-3,9 12-15,-1-14-19,10 9 2,5-8-3,11-1-4,7-7 6</inkml:trace>
</inkml:ink>
</file>

<file path=ppt/ink/ink5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11:05:17.76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54-2 94,'9'0'36,"-9"0"-3,8 14-19,-8-4-3,0 8-2,0 0-4,-4 6-2,-6 2-3,3-2 0,-3 1-5,-2-3-13,-1-3-16,7-9-3,6-10-2,-9 6-1</inkml:trace>
</inkml:ink>
</file>

<file path=ppt/ink/ink5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11:05:18.151"/>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153-2 111,'5'-1'36,"-5"1"-2,10 1-18,-6 13-9,4 0-1,-2 6 0,1 8-3,0 3 0,0 4 0,-3 8 0,-2 0-3,-2-2 1,-2 8 0,-8-6-1,-1 3 0,-8 6-2,1-5-2,-10-7-11,1 8-22,0-17-1,0-4-3,5 8-2,0-22 0</inkml:trace>
</inkml:ink>
</file>

<file path=ppt/ink/ink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2:28.89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115 37 117,'0'0'34,"-5"9"1,-3-1-26,3 4-3,2 3 0,0 6-1,-4 3-1,3 6-1,1 2 1,-5 7-2,0 1-1,2-1 1,-3-1-1,1-1-1,-1-3 1,1-6 0,-1-5-1,3-6 1,1-6-1,4-3 0,1-8 0,0 0 0,0 0-1,6-7-1,0-6 1,3-4-1,-1-4 0,0-6 1,1-3-1,1-7 1,-2-2 0,2-1 1,-2 0 0,1-2 0,2 4 0,-1 5 1,0 4-1,2 4 1,0 4 0,2 4 0,-3 3 0,2 7-1,1 3 1,-2 4 0,5 0 1,-4 8-1,1 3 0,-3 2 0,-1 2 0,1 3 0,-6-3 0,-3 3 0,-2-2 0,-1-4-1,-5 2 2,-6-4-2,-2-2 1,-1-3 0,-3 0-2,-2-2 0,-1 1-4,-1-4-8,6 5-25,1-5 0,3 0-5,6-7-2,6 2-3</inkml:trace>
</inkml:ink>
</file>

<file path=ppt/ink/ink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2:30.04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169 13 33,'0'0'29,"5"-7"-10,-5 7-1,0 0-6,0 0-1,0 0-1,6-7-3,-6 7 0,0 0 0,0 0-1,0 0 1,0 0 1,0 0-1,0 0-1,0 0 0,0 0 0,0 0-3,0 0 1,0 0-2,0 0 0,0 0-1,0 0 0,-6 1-1,6-1 1,-11 9-1,5-1 1,-6-3 0,1 9 0,1-3-1,-2 6 1,1 1 0,-1 2 0,1 1 0,-2 4-1,3 0 1,1 0 0,-2 0 0,2 0 0,2 1 0,-1 0 0,3 1 0,2 3-1,3-5 1,-2 1-1,2 1 0,2-1 0,3 0 0,1-4 0,0 2 1,2-3-1,-1-1 0,4-2 1,-5-1-1,4-3 1,-6-1-1,5-4 1,-6 0 0,-3-9-1,8 7 0,-8-7-1,0 0-2,0 0-4,0 0-8,0 0-22,0 0-1,-8-7-2,8 7-5,-10-10 3</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12:55:35.484"/>
    </inkml:context>
    <inkml:brush xml:id="br0">
      <inkml:brushProperty name="width" value="0.00441" units="cm"/>
      <inkml:brushProperty name="height" value="0.00882" units="cm"/>
      <inkml:brushProperty name="color" value="#EA157A"/>
      <inkml:brushProperty name="tip" value="rectangle"/>
      <inkml:brushProperty name="rasterOp" value="maskPen"/>
      <inkml:brushProperty name="fitToCurve" value="1"/>
    </inkml:brush>
  </inkml:definitions>
  <inkml:trace contextRef="#ctx0" brushRef="#br0">-1 0 53,'0'0'57,"0"0"-27,7 6-10,1-4-5,-8-2-4,16 0-3,-16 0-2,17 0-2,-5 0-1,1 0 0,-2 0-2,1 1 0,4 0 0,-4 0-2,-1 3-1,-1-4-14,2 0-6,-6-4-12,-6 4-25,16-11-20</inkml:trace>
</inkml:ink>
</file>

<file path=ppt/ink/ink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2:32.62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74 21 67,'1'-6'35,"-1"6"-2,1-15-16,-1 15-3,0 0-3,0 0-4,0 0 0,0 4-3,-1 9-1,-4 3-1,-3 4-1,3 3 0,-1 3 0,-4 6 1,-1-7-1,7 1 0,-5-4-1,5-4 0,1-6-1,-1-3-3,4-9-3,0 0-12,-4-7-14,4-5-2,-1-3-2,0-5-2</inkml:trace>
</inkml:ink>
</file>

<file path=ppt/ink/ink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2:32.902"/>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 46 46,'0'0'30,"-9"-8"-1,9 8-8,0 0-9,0 0-1,0 0 0,0 0 0,0 0 1,13-3-1,-2-1-2,3 2-1,6-1-3,3-1 0,3 1-3,1 0 0,3-1-2,1 0-1,-5 0 1,-2 3-2,-4-1 0,0 2-4,-7 0 1,-6 0-5,3 2-17,-10-2-8,0 0-2,0 10-1,0-10-3</inkml:trace>
</inkml:ink>
</file>

<file path=ppt/ink/ink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2:36.290"/>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48 9 27,'0'0'32,"0"0"0,3-9-13,-3 9-4,0 0-2,0 0-3,7 3-1,-7-3-1,7 13-1,0-4 1,-1 2-2,4 1 2,0 3-3,3 1-1,-4 1 0,5 4-1,-1 0 0,0 3-1,1-1 0,-1 2 0,-2-2-1,-2 2 2,-2 0-2,-2-2 1,1 1-1,-6-1 0,0-2 1,-1 3-1,-9 0 0,0 1 0,-5-4 0,0 4 0,-5-2 0,-4 1-1,2-2 0,-1-1-1,1 1-2,2-5-4,6 3-12,-1-8-19,7-2 0,8-10-4,-6 6-2,6-6 0</inkml:trace>
</inkml:ink>
</file>

<file path=ppt/ink/ink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2:41.063"/>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-1-3 9,'0'0'27,"-8"2"-3,8-2-6,0 0-1,0 0-2,7 7-2,-7-7-2,14 3 0,-4-3-3,10 4 0,0-4-2,4 2 0,6-2-1,5 2-1,0-2-1,8 0 0,0 0 0,2 0-2,-1-1 1,8 0 1,-1 1-2,0 0 0,2-1 0,-3 0 0,-1 0 0,1 1 1,-2 0-2,-1-1 1,-3 0 0,-2 1 0,4-1-1,-2 1 2,2 0-1,2-1-1,-4 0 1,3 1 0,-2-1 0,1 1 0,-5-2 0,2 1 0,-3 0 0,2-1-1,2 2 1,-3 0 0,4 0-1,-2-1 1,2 0 0,-2 1 0,3 0-1,-3-1 1,-2 0 0,4 0-1,-1 1 1,1-1-1,-2 1 1,3 0 0,-4 0-1,3-1 0,-1 1 1,-1-1-1,-1 1 0,0-2 1,0 2-1,0-2 0,1 1 1,-3 0-1,3-1 0,-3 2 0,-1-2 1,1 1-1,0-1 0,-5 1 0,3 1 1,1-1-1,2-1 0,-4 2 1,3-2-1,1 2 0,1 0 1,2 0-1,2 0 0,-3 0 0,0 2 1,0-2-1,0 1 0,0 1 0,6-2 0,-7 1 0,2 0 0,-2 0 1,3-1-1,-3 1 0,2 0 0,-3-1 0,2 1 1,-1-1-1,-2 1 0,4 1 0,2-2 1,-5 1-1,2 1 0,0 0 0,2 0 1,-2-1-1,1 1 0,5-1 0,1 1 0,1 1 0,0-1 0,4-1 0,-3 2 0,2 0 0,-1 1 0,1 0 0,-2 0 0,-3-2-1,-1 2 2,-2-3-2,-3 2 1,-4-1 0,1-1 0,-8 0 0,1-1 0,-5 0 1,-4 0-2,1 0 2,0 0-1,-6 0 0,2 0 0,-3 0 1,1 0-2,-2 0 1,-1 0 1,0 0-1,-1-1-1,0 1 1,-1-3 0,0 2 1,2-2-1,-3 2 1,1-1-1,-3 2 1,2-2-1,-1 2 0,-2 0 0,-1 0 0,1 0 0,-2 0-1,-3 0 1,-5 0 0,7 0 1,-7 0-1,0 0 0,0 0-1,0 0 0,0 0-2,0 0-1,-7-4-5,-1 4-14,-7 0-16,-2-3 0,-8 0-3,-1 0-2</inkml:trace>
</inkml:ink>
</file>

<file path=ppt/ink/ink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2:45.42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694 173 0,'0'5'15,"0"-5"-2,0 9 3,0-9 2,1 10-2,-1-10-2,1 9 1,-1-9 0,2 9-2,-2-9-2,0 0-1,0 0-1,2 6 0,-2-6-2,0 0-1,0 0 0,4-5-2,-4 5-1,9-11-1,-3 2 0,1-1-2,-1 0 1,7-4-1,-5-1 0,2-1 0,1-2 1,2 0-1,-1-2 0,-1 1 0,-1 2 0,-1 0 0,0 5 1,-3 2-2,-1 2 2,-5 8-1,0 0 0,0 0 0,0 0 0,0 0 0,0 4 0,0-4 0,-7 10 0,0-6 1,-8-1-1,2 2 0,-7-2 1,-1 3-1,-6-2 1,-3 1-1,-3 1 1,-4-1-1,3 1 0,-1 0 0,-3 1 0,2 0 0,1 1 0,-1 0 0,-2 1 0,7-1 0,-2 1 1,4-1-1,1-2 0,4 2 0,4 1 0,5-4 0,6 2 0,2-2-1,2 2 1,5-7 0,4 12 0,3-3 1,3 1 0,2 3 0,9-1 1,0 2-2,-2 1 1,4 0 0,-5-1 0,0 4-2,-5-6 1,-4 1-1,0 2 1,-7-1 1,1 0-1,-3 1 0,-5 0 1,-6 3-1,-3 3 1,-1 1-1,-8 1 1,-2-1-1,-2 1 0,-3 2 1,3-3-1,-4 2 0,2-2 1,1-1-2,7 0 2,1-1-1,2-4 0,0 0-1,5-1 1,4-4-1,2-1 1,3-2 0,4-2 0,0-6 0,4 12 1,4-11-1,7 2 2,3-2-1,6 2 0,2-3 1,3 0-1,11 1 0,1-1 0,-2 0 0,4 0 0,-4 0 0,0 0-1,-5-1 1,-2-2-1,-4 1 1,-4 0 0,-10 0 0,3-3-1,-6 2 2,0-1-1,-11 4 0,9-3 0,-9 3 0,4-6 0,-4 6 0,2-11-1,-1 3 1,-1-2-1,0-2 1,2-3-2,-2 3 1,0-2-2,0 3-1,-2 1-3,-5 0-5,7 10-22,-13-13-7,13 13-2,-13-11-3,8 3-2</inkml:trace>
</inkml:ink>
</file>

<file path=ppt/ink/ink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2:48.54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3 33 60,'-1'-10'35,"-2"4"-1,3 6-22,0-10-1,0 10-3,3-7-2,-3 7 0,0 0-3,0 0 1,0 10-2,0 3 1,0 3 0,0 4-1,0 1 1,0 5-1,0-2 0,0-1-1,0-3 1,2-4-2,-1-4 1,5-2-1,0-2 1,-6-8 0,10 4 0,-3-4 1,-7 0-2,13-13 3,-7 3-2,0-1 0,-2 1 0,0-2 0,3 5-1,-7 7 1,6-6 0,-6 6-1,8 10 0,-6 0 0,5 2 0,-2 1 1,2-1 0,0-3-1,-7-9 2,13 9-1,-5-9 1,0-6 0,0-5 1,0 1-2,3-3 1,-2-4-2,1-3 1,-1-2-1,-3 3-2,0-2-1,-1 6-3,-3-1-3,5 5-8,-7 2-17,0 9-5,0 0-2,0 0-2</inkml:trace>
</inkml:ink>
</file>

<file path=ppt/ink/ink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2:48.811"/>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9 67,'9'1'38,"3"-1"-2,3 0-12,-3 0-8,8 0-3,-2-4-6,-1 4-1,5-2-2,-3 1-2,-8 0-1,3 0-3,-4 1-1,-10 0-3,8 1-3,-8-1-9,-2 4-10,-9 0-10,2 0 0,-5-3 7,2 7 9,-5-6 7</inkml:trace>
</inkml:ink>
</file>

<file path=ppt/ink/ink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2:48.974"/>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22 0 12,'-13'6'26,"13"-6"2,-7 10-9,7-10-4,0 7-2,0-7-2,6 10 0,-6-10-2,16 5-2,-9-5-1,5 2-1,-3-2-4,2 0-3,0 0-7,-1-2-12,0-2-8,1 0-4,1-3 1,-1 0 6</inkml:trace>
</inkml:ink>
</file>

<file path=ppt/ink/ink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2:49.18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25 24,'11'-11'32,"2"3"-2,-5 2-5,-8 6-4,14-1-3,-14 1-3,7 11-2,-7-1-4,1 6 0,-1 2-2,0 4-2,-4 0-2,0 1 0,-2-1-2,-1-2-1,5-4 0,-4-2-4,5-3-3,1-11-19,0 0-11,0 0-1,2-6-5,4-10 0</inkml:trace>
</inkml:ink>
</file>

<file path=ppt/ink/ink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2:53.258"/>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-1 282 23,'0'0'29,"-6"0"3,6 0-12,0 0-3,0 0-4,0 0 0,0 0-4,0 0 0,6 0-1,5 1 0,-5-1-1,6-1 1,3-3-2,0-1-1,2-5 0,2 1-1,0-2 0,1-1-2,1-3 1,0 0-1,-3-3-1,3-1 1,-5 0-2,-5-1 1,-1 1 0,-3-2-1,-6 4 1,-1-2-1,-4 3 1,-5 4-1,-5 1 0,2 5 0,-8 3-1,3 3 1,-2 6 0,0 5-1,-1 7 1,3 4 0,-1 5 0,4 5 0,6-1 0,2 3 0,2-5 1,4 0-1,7-3 0,2-2 1,6-5-1,-1-5 1,8 0 0,0-4 0,2-5 0,-1 0-1,4-4 0,-4-1-3,4-3-1,-8-4-3,7 0-6,-6-10-12,3 4-12,-2-4-2,-3-2-1,-1-5-2</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2T22:15:09.37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367 7 24,'0'0'29,"0"0"2,0 0-7,0 0-6,-4-8-3,4 8-2,0 0-4,0 0 0,-10 0-3,10 0 0,-9 0-2,9 0 1,-16 0-1,6 0-1,1 0 0,-5 1 0,-4 2-1,2 2 1,-3 3-1,-1-3 1,-1 0-1,2 3-1,-1 0 0,-1 1 1,0-4-1,8 3 0,-4-1 0,1 4 0,3-4-1,-1 1 1,6 3 0,-3-4-1,4 3 1,0 2-1,2-3 0,-1 1 0,4 3 1,2-4-1,0 2 0,0 1 0,0-1 0,4 2 0,1-2 0,4-1 1,-2 3-1,4-3 0,-2-1 0,5 2 1,-2-4 0,6 3-1,-4-2 1,2-3 0,1 1 0,5-1-1,1-1 1,-4-2-1,4-1 1,-2-1-1,2 0 1,-2 0-1,-1 0 0,-4 0 0,-6-1 1,3 1 0,-3 0-2,-10 0 0,12 0-2,-12 0-1,0 0-2,6-8-6,-6 8-16,0 0-9,-6-11-2,-1 2-1,-3 2-3</inkml:trace>
</inkml:ink>
</file>

<file path=ppt/ink/ink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2:53.742"/>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26 81 0,'6'-21'30,"-1"4"3,-1 1-1,-4 5 1,0 11-13,0-11-6,0 11-2,0 0-3,6 4 1,1 4-3,-1 3 0,3 4-1,4 2 0,1 1-2,0 2 0,3 0-2,1 0 0,-3 0 0,4-6-1,-2-1-1,-7-1-1,3-4-3,-6-4-1,4 0-3,-11-4 0,14-4-2,-11-6-1,4-2 2,-4-6 1,1-2 1,-4-4 3,1-2 3,-1 2 1,-1 2 3,-3 3 0,2 2 3,-3 5-2,5 12 2,-6-5 0,-3 5 0,4 9 0,-6 6-1,2 7 0,-3 2-1,-4 2 0,-2 3-1,0 4 0,-7-2 0,2 1-1,0-2 0,2-5-2,3-3-2,1-2-3,5-3-4,0-9-13,9-1-15,3-7-2,0 0-2,10-10-1</inkml:trace>
</inkml:ink>
</file>

<file path=ppt/ink/ink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2:54.342"/>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121 0 109,'0'0'36,"5"8"-2,-2 3-22,-3 8-5,-1 6 0,-4 4-1,3 7-1,-5 4-1,2 4 0,-7 2-1,3 1-1,-1-2-1,0 2 0,-2-3 1,1 0-2,-2-7 1,7-6-1,-5-3 0,5-7 1,-1-7-1,5-7 1,2-7-1,0 0 0,0-15 1,1-2-1,4-6 0,2-6-1,1-4 1,1-8-1,4-2 0,0-2 0,0-3 0,2 1 0,2-2 1,3 2-1,-2 2 0,0 4 0,3 6 2,-2 6-2,0 9 2,2 8-1,-2 11 0,2 7 1,-5 13-1,0 2 1,-2 6 0,-3 1 1,-2 2-2,-4-2 2,-5-3-1,0-6 0,-12-3 0,-2-3 0,-5-8 0,-3 2-1,-3-4-1,1-1-2,0 1-5,-4-4-20,7-1-11,6-2-1,9-1-3,2-1-4</inkml:trace>
</inkml:ink>
</file>

<file path=ppt/ink/ink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3:05.72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 82 92,'0'0'34,"0"-8"-1,0 8-18,0 0-8,0 0-1,0 0 0,0 0-1,0 0-1,0 0 0,0 0-1,0 0 0,0 0 0,0 0 0,0 0-2,0 0 1,0 0-1,0-11 0,3 4 0,0-2 0,1 0-1,4 0 1,-2-1-1,0 4 0,-3-1 1,-3 7-1,5-6 0,-5 6 1,0 0-2,0 7 1,0 3 1,-1 4-2,0 2 1,-2 3 0,1 3 0,1 2 0,1-2 0,0-1 0,0-2 0,0-6 0,1 1 0,4-3-1,-3-3 2,-2-8-1,8 7 0,-8-7 1,6 0-1,-6 0 1,10-2 0,-10 2 0,10-13-1,-7 3 1,3-1-1,1-1 0,-2-1 0,3 1 1,-7 2-2,4-2 2,-3 6-2,-2 6 1,8-1 0,-8 1 0,10 12 0,-8 3 0,3-1 0,3 2 0,-4 2 0,5-4 1,-3-1-1,4-4 1,-3-2 0,3-4 0,1-3 1,4-5-1,-2-6 0,4 1 1,-1-8-1,1-1 0,2-1 0,-5-2-1,-1 2-1,-7 2 0,2 0-4,-5 0-5,-1 9-19,-2-3-10,0 12 1,-14-11-5,10 10-2</inkml:trace>
</inkml:ink>
</file>

<file path=ppt/ink/ink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3:07.438"/>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54 6 47,'0'0'33,"0"0"0,0-7-13,0 7-5,0 0-3,0 0-2,0 0-3,0 0-1,0 3-1,-1 4 0,-6 3-3,3 3 1,2 1-1,-5 3-1,3 1 1,1 3-1,-4-3 1,4-2-1,1-4 0,1-1-1,-1-1 2,-2-6-2,4-4 1,0 8-2,0-8-3,0 0-6,0 0-24,0-8 0,-1 4-3,-4-6-2,4-1-1</inkml:trace>
</inkml:ink>
</file>

<file path=ppt/ink/ink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03:07.76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16 48 81,'-9'-1'33,"9"1"-7,-7-5-11,7 5-4,0 0-2,0 0-1,16-5-3,-4 0 1,7 2-2,5-1 0,6 3 0,1-3-2,6 2 0,-3-1 0,3 0 0,-7-1-1,-1 1 0,-6 3-1,-4-1 1,-6 0-2,-3-1-2,-3 2-2,-7 0-7,0 0-23,0 0 0,0 0-3,0 0-4,0 0 2</inkml:trace>
</inkml:ink>
</file>

<file path=ppt/ink/ink75.xml><?xml version="1.0" encoding="utf-8"?>
<inkml:ink xmlns:inkml="http://www.w3.org/2003/InkML">
  <inkml:definitions>
    <inkml:context xml:id="ctx0">
      <inkml:inkSource xml:id="inkSrc0">
        <inkml:traceFormat>
          <inkml:channel name="X" type="integer" max="2938" units="cm"/>
          <inkml:channel name="Y" type="integer" max="1653" units="cm"/>
        </inkml:traceFormat>
        <inkml:channelProperties>
          <inkml:channelProperty channel="X" name="resolution" value="100" units="1/cm"/>
          <inkml:channelProperty channel="Y" name="resolution" value="100" units="1/cm"/>
        </inkml:channelProperties>
      </inkml:inkSource>
      <inkml:timestamp xml:id="ts0" timeString="2016-04-13T00:15:39.01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15 0,'0'0,"0"0,0 0,0 0,0 0,-9 80,9-58,-6 1,6 6</inkml:trace>
</inkml:ink>
</file>

<file path=ppt/ink/ink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16:19.273"/>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 14 91,'0'0'33,"-2"-13"-5,2 13-15,0 0-1,0 0-3,0 9 0,2 6-3,-2 0 0,1 7-2,-1 3-1,0 8 0,0-1-1,0 4 0,-1-1-1,1 0 1,0-4-1,0-1 1,1-7 0,5-9 0,1-4 0,1-5 0,3-5 0,2-6 0,1-8 0,0-4 1,1-5-1,4-3 0,-2-3-1,-4-3 0,1 0 0,0 6 0,-5-1-1,1 4 1,-1 3-2,-4 6 1,-2 3 0,3 4-2,-6 7-1,1-7-4,-1 7-5,0 0-22,0 0-5,0 0-1,2 7-2,-2-7-1</inkml:trace>
</inkml:ink>
</file>

<file path=ppt/ink/ink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16:19.721"/>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42 0 110,'0'0'34,"0"0"-1,-2 10-22,-4 0-3,6 1-1,-5 3-2,3 6 0,1-5 0,-4 6-2,2-3-1,1-1 0,1 1-3,-3-7-2,0 4-7,0-10-24,3 4-2,1-9-1,0 0-4,-2-4-3</inkml:trace>
</inkml:ink>
</file>

<file path=ppt/ink/ink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16:20.66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15 8 38,'-7'-6'33,"7"6"-2,0 0-5,-8-3-7,8 3-3,0 0-4,1 8-3,4 0 0,-3 5-2,2 5-1,5 2-2,-4 5 0,3 8-1,-6 2 0,3-2-1,-4 0-1,4-1 1,-5-5 0,0-5-1,0-5 2,1-9-1,-1-8 1,7 0-1,1-11 1,2-5-1,1-8 0,8-1 0,-3-4-1,4-3 0,3 3-1,-3-1 1,3 0-1,-4 4 0,2 6 0,-8 6-1,-6 0-3,0 5-3,-7 9-20,2-7-10,-2 7-3,0 0-2,-3 2-5,3-2 2</inkml:trace>
</inkml:ink>
</file>

<file path=ppt/ink/ink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16:21.744"/>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 27 67,'0'0'34,"-2"-12"-3,2 12-15,0-11-2,0 11-1,0-5-2,0 5 0,0 0-3,0 0-1,0 0-2,3 11-1,-2 1-1,1 3 0,3 2-1,-4 6 0,4-1-1,3 3 0,-5 3 0,4-2 0,1-2 0,1 4 0,-4-8 0,5-7-1,-5-2 1,5 0 0,-3-8 0,2-3-1,2-1 1,-3-12 0,4 0-1,2-7 2,1-3-1,0-1 0,4-5-2,-4-2 2,1 3-1,-1 2 1,0 2-1,-3 6-1,-1 6 0,-5 1-2,3 5-1,-9 6-8,0 0-24,0 0-4,0 0-1,0 0-3,0 0-3</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2T22:15:09.780"/>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35 86,'0'0'35,"0"0"-1,-5 0-17,5 0-5,0 0-3,0 0-3,0 0-2,0 0-1,0 0 0,0 0-1,0 0 1,0 0-2,0 0 1,4-1 1,-4 1-2,15 0 1,2 0 0,-3-2 0,7 0 0,-1 0 0,2 2 0,1-1-1,2-2 0,-5 3 0,1-2-1,-2 2 1,-4 0-3,3 0-2,-4-2-7,-2 2-26,-2-2 0,0-3-2,-10 5-5,18-13-1</inkml:trace>
</inkml:ink>
</file>

<file path=ppt/ink/ink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16:22.24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80 16 105,'0'0'38,"1"-8"-4,-1 8-20,6-7-3,-6 7-3,0 0-1,1 4-2,-1 3 0,0 5-1,-4 3-1,1 2-1,-6 6-1,4-1 0,-6 3 1,-3-2-2,3 0-1,3-5-1,-3-1-8,1-8-26,7-1-2,3-8-4,0-5-3,4-10-3</inkml:trace>
</inkml:ink>
</file>

<file path=ppt/ink/ink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3T00:16:23.11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 12 85,'0'0'36,"0"0"-3,2 5-17,-2-5-4,5 18-1,-3-8-3,0 7-1,0-4-1,7 10-2,-6-1 1,2 3-2,1 2-1,-3 0 0,1-3-1,2 3 0,-4-8 1,-1-2-2,2 0 1,-2-8 0,-1-9 1,7 7-2,-4-13 2,3-4-1,2-2 0,-3-6 1,7-6-2,0 2 2,3-3-2,0-2 2,2 5-3,4-3 1,-5 6-1,2 3 1,-3 4 0,-3-1-4,0 3-3,-9-3-24,5 5-8,-8-2-2,0 0-3,0-7-5</inkml:trace>
</inkml:ink>
</file>

<file path=ppt/ink/ink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0:25.99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26 68 24,'0'0'30,"0"0"-7,0 0-6,0 0 0,0 0-4,0 0-1,0 0-2,0 5-3,0-5 0,0 16-2,0-16 2,0 23-2,-4-10-1,4 6-2,0-1 1,-2 8-1,-1-2 1,3 5-2,-2 2 0,0 0 1,0-1-2,0-2 1,-2 1-1,-1-8 1,3 1-1,2-2 0,0-8 1,0-12-1,0 16 0,0-16 1,0 0 0,0 0 0,0 0-1,0 0 1,9 4 0,-9-4 0,6-10 0,1-1 0,1 1-1,-2-9 1,7 0-1,-2-4 1,1-1-2,-1 4 2,2-2-1,-3 10 0,1-3-1,-11 15 1,15-6 0,-15 6 1,12 15-2,-5 2 1,-5 7 0,6-1 0,-3-1 0,-1-1 0,2-4 1,1-3 0,-1-2 0,-6-12 0,15 3 0,-15-3 1,15-4 0,-5-6-1,-1-3 0,1-1 1,1-7-2,1 0 2,-1-9-2,4-2 0,0-5 0,2 1 1,0-10-1,0 5 0,2 3 0,0 5-1,-7 3 2,3 8-2,-6 7 0,-1 2-2,-8 13-4,0 0-21,0 0-9,2 12-4,-6 2-2,-11 0-4</inkml:trace>
</inkml:ink>
</file>

<file path=ppt/ink/ink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0:35.508"/>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37 1 36,'0'0'34,"-15"-3"0,15 3-16,0 0-3,-11 0-3,11 0-5,-6 10-2,6 0-1,-2 3-1,2 2 0,-2 4-1,2 4-1,0-1 1,4 1-1,4 1 0,1-2 0,2-6 0,1-4 1,3-5-1,2-4 0,-2-3 0,4-3 0,-1-11 1,1-2-1,-4-1 2,-5-4-1,1-2 0,-7 0 0,-4-3 0,0 9 0,-8-2 1,-3 5-1,-4 4 0,2 4 0,-4 4-1,0 4 0,0 6-1,4 2 1,-2 6-3,3-5-1,5 3-3,-1-7-6,1 4-25,7-11 0,0 0-6,-2-8-1</inkml:trace>
</inkml:ink>
</file>

<file path=ppt/ink/ink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0:36.256"/>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168 0 28,'0'0'35,"0"0"-7,0 0-10,0 0-3,0 0-1,0 0-4,-4 14-3,0-1-2,0 2-1,-1 0 0,-1 6 1,-1 0-1,1 4-1,-3-1 1,3 10-2,-1-1 1,-1 3 0,-1 5-1,1 0-1,-2 3 0,4-1 0,-5-2 0,4 2-1,1-7 1,-3-2 0,3-1 0,4-2 0,-3-4 0,3 0 0,0-5 0,-2 1 0,2-3-1,0-3 1,-1 0 0,3-4-1,0 0 0,-2-6 0,2-7 1,-2 14-1,2-14 0,0 0-1,-2 10-2,2-10-5,0 0-29,0 0 0,0 0-3,-2-11-5</inkml:trace>
</inkml:ink>
</file>

<file path=ppt/ink/ink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0:46.951"/>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41 44 49,'0'0'31,"-4"-1"0,4 1-16,-10 6-3,7 3-2,-5 1-3,8 6 0,-6 4-2,6 2 0,-5 4-1,5 3 0,-4-2-1,4 1 0,0-4-1,0-2 1,-2-7-1,2-2-1,0-13 1,2 12-1,-2-12 1,6-7 0,3-5-1,-3 0 1,1-4-1,1-4 0,3-3 0,-1 6-1,-3-4 1,-1 7-1,-6 14 0,11-13 0,-11 13 1,6 7-1,-4 13 0,0 3 0,1-1-1,-1 1 2,4 0-1,0-8 0,1 1 0,1-7 2,5-9-1,-2-3 1,4-10 0,2-3 1,-2-6-1,2-8 0,-3 0 0,1-5-1,-4 1 0,2 3-1,-1 0 1,-5 2-1,-3 8-1,0 6-2,-4 15-3,2-15-10,-2 15-20,0 15 1,-2 6-5,-4 4-4,4 8 3</inkml:trace>
</inkml:ink>
</file>

<file path=ppt/ink/ink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0:47.592"/>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22 169 46,'-6'4'32,"6"-4"-2,0 0-12,-6 8-7,6-8-2,-5 12-2,5 1-2,0-13 0,0 21-2,0-12 1,5 4-1,-1-4 0,4 3 0,-8-12 0,17 13 0,-6-12 0,0-1 1,1-1-2,1-7 1,-2-6-1,2 0 0,-1-6 0,1 0 0,-4-8-1,1-1 1,-3-1 0,-5 4 0,-2 0 1,-2-1-1,-7 6 1,-4 8-1,-4 6 0,-2 7 0,2 9-1,-4 6-1,0 7 1,6 3-2,0 8-4,6-17-16,5 9-16,4-11-1,9-10-2,3-5-5</inkml:trace>
</inkml:ink>
</file>

<file path=ppt/ink/ink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0:48.652"/>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24 73 33,'0'-13'32,"0"13"0,0-10-14,0 10 0,0-11-3,0 11-4,-2-12-3,2 12 0,0 0-3,-7-10-1,7 10 0,0 0 0,0 0-1,0 0 0,0 0 0,0 0-2,0 0 1,0 0-1,0 0 0,-6 6-1,6 6 0,-2 0 1,2 7-1,-5 1 1,5 5-1,-2 1 1,2-2-1,0-4 1,0 2 0,0-7-1,0-2 0,0-13 1,0 13-1,0-13 0,0 0 1,0 0-1,13-13 1,-9 0 0,3 2 0,-1-9 0,3 6-1,-3-5 1,2 5-1,-1 3-1,-7 11 1,8-8 0,-8 8 0,11 18-1,-9-1 1,2 3 0,5 1 0,-3-2 1,2-1 0,1-5 0,4-6 1,1-7 0,1-2 0,-4-13 1,2-2-1,-1-6 1,1 1-2,-5-8 0,1 3 0,-3-1 0,-1 0-1,-3 7-1,0 2 0,0 5-4,-2 3-3,0 11-17,0 0-12,4 8-2,-4 7-2,0 8-3</inkml:trace>
</inkml:ink>
</file>

<file path=ppt/ink/ink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0:49.008"/>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14 9 85,'5'-13'34,"-5"13"-2,0 0-18,0 0-3,0 0-2,0 5-1,0 10-3,-2 1-1,2 8-1,-6 0-1,4 3 0,0-1-1,-3-3 0,5-2-1,-2-4 1,2-5-2,0-12 0,0 0-2,0 0-2,2-4-5,-2-17-8,5 4-15,-5-8-1,0 0-3,0 0-2,0 5 9</inkml:trace>
</inkml:ink>
</file>

<file path=ppt/ink/ink8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0:49.200"/>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27 29 19,'-21'-4'33,"15"-6"1,6 10 0,0 0-6,0 0-9,0 0-5,8 0-4,-8 0-3,23-6-1,-10 6-1,6-4-1,-2 3-2,0-2-1,-2 3-1,-3 0-2,-1 4-3,-11-4-13,8 17-17,-8-1-1,-6 2-1,-2 1-5,-3 6 2</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12T22:15:10.928"/>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169 9 23,'0'0'29,"0"0"2,-7-10-10,7 10-2,0 0-1,0 0-5,0 0-4,0 0 0,0 0-3,0 0-1,-9 7-2,9-7 0,-5 17 1,3-5-2,0 3 0,-5 5 1,2 4-1,2 3 0,1 5 0,-5-1 0,1 4-1,3 0 1,-1 4 0,-4-3 0,0-1-1,5-1 1,-9-2-1,8 1 0,-8-5 0,6 0 0,-4-1 0,4-4-1,3 2 0,-8-6 1,6 0-1,3-2 2,-7-1-2,6-3 1,1-4-1,-1 1 1,3-10 0,0 10-1,0-10 0,0 0 0,0 0-2,0 0-2,0 0-6,0 0-24,0-10-2,0-5-3,5 0-2,0-4-3</inkml:trace>
</inkml:ink>
</file>

<file path=ppt/ink/ink9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0:49.400"/>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 35 97,'0'0'36,"0"0"-2,0 0-19,8 0-3,-8 0-4,24-9-2,-9 4-1,4 0-2,1-2-3,-5 1-3,6 6-24,-6-3-8,0 3-2,-4 0-3,0 0-3</inkml:trace>
</inkml:ink>
</file>

<file path=ppt/ink/ink9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0:52.340"/>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13 164 52,'0'0'32,"0"-4"-8,0 4-6,0 0-1,0 0-6,0 0-2,0 0-1,-9 0-4,9 0 0,-4 5-2,4-5 0,0 18 0,0-4 0,2-3 0,5 3 1,1 0-1,9 1 1,-2-1 0,4-7 0,2-6 1,0-1-1,2-2 1,0-10-1,1-5-1,-3-7 1,-2-8-1,0 3-1,-7-3 1,-5 0-2,-5-1 1,-2 8 0,-15 4 0,-6 10-1,-4 9 1,-9 2-1,2 10 0,-2 8 1,1 9-1,3-3-1,11 5-3,4-11-3,15 4-22,0-10-8,11-8-2,10-7-3,11-9-1</inkml:trace>
</inkml:ink>
</file>

<file path=ppt/ink/ink9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0:53.30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10 55 52,'0'-14'33,"0"14"2,-2-21-9,2 21-11,-4-14-1,4 14-5,0 0-1,0 0-1,-2 4-2,2 15-1,-3 3-2,3 10 1,0 0-1,0 5 0,0 1-1,0-3 1,3-6 0,5-2-2,-6-7 1,7-8 1,1-5-2,3-7 1,-3 0 0,5-11-1,0-1 1,-2-9-1,2 3 0,-3-3 1,-1 3-1,-5 5 1,-6 13-1,13-14 0,-13 14 0,8 9 1,-1 8-1,-3 0 1,0 1-1,3-1 1,3-6 0,3-1 1,-3-7-1,5-3 1,2-15-1,2-3 1,-4-8-1,4-4 0,2-4 0,-8-1-1,6 3 0,-8 0-1,-5 8 0,0 2-4,-4 9-2,-2-2-20,0 15-12,0 0 0,-10 10-3,3 3-3</inkml:trace>
</inkml:ink>
</file>

<file path=ppt/ink/ink9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0:53.89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63 22 102,'0'0'34,"0"0"-3,0 0-19,0 0-3,0 0 0,0 0-3,0 10-1,0 6 0,0 2-1,0 6-2,-5 2 0,5 1 0,-2-1-1,-2-1 0,2-5-1,-3-3-2,5-9-2,0-8 0,0 0-3,-4-8-2,4-5-4,0-10-2,0 2-1,-4-10 1,4 9 5,0-7 3,-2 5 5,-5 2 4,1 5 5,4 7 3,-7-4 3,9 14-2,-11-7 1,11 7-4,0 0 0,0 0-2,13 0-2,-2 3 0,2 0-1,2-2 0,2 1-1,0-1 0,1 0-2,-5 4-1,2 3-2,-15-8-5,21 15-23,-21-3-5,0 8-1,-6 1-3,-3 2-2</inkml:trace>
</inkml:ink>
</file>

<file path=ppt/ink/ink9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0:54.120"/>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36 103,'0'0'34,"0"0"0,0 0-24,0 0-3,0 0 1,9 0-3,8-3-1,2 0-1,5-3 1,4 0-3,0 0-3,8 6-13,-2-5-20,-4 5-1,-2 0-3,-2-4-3,-5 1-1</inkml:trace>
</inkml:ink>
</file>

<file path=ppt/ink/ink9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1:36.215"/>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209 0 60,'0'0'32,"0"0"-10,0 0-4,0 0-4,-10 2-5,10-2-1,-13 9-3,13-9 2,-17 13-2,11-4-1,-5-1-1,3 5 1,-1-3-2,-1 3 1,-3 1-1,4 5 0,-5 1 0,3 2 0,0 2 0,-3 1-1,5-1 1,-2 4 0,3-1-1,-1 0 0,3 1 1,2 1-1,-2 0 1,6-1 0,0 2-1,0-1 1,0 1 0,4-1-1,0-2 1,0 2-1,0-4-1,3 2 1,-3 2 0,2-6-1,-1 7 0,1-3 1,-2-3-1,1-1 0,5 3-4,-4-12-10,3 3-21,2-8-1,1-9-4,3-4-4,0-7-2</inkml:trace>
</inkml:ink>
</file>

<file path=ppt/ink/ink9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1:37.58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0 11 25,'0'0'29,"0"0"1,0 0-7,0-12-5,0 12-2,0 0-4,0 0-2,0 0-2,0 0-2,0 0 0,0 0-2,5 6 1,-5-6-1,17 15-2,-5-6 1,-3 0-1,6 6 0,-1-3-1,3 6 2,-5 2-2,3 0 0,-2 5 0,-1 3 0,1 1 0,-2 3 0,-3 1 0,-2-3 0,1 2 0,-5-1 0,-2 0 0,0 1-1,0-2 1,-2 3-1,-5-2 1,-5 4-1,5 7 0,-5-3 0,3 2 1,-1 1-1,-1-3 0,2 2 1,-3-5-1,6 0 1,-2-8 0,-1-7-1,5-1 0,-2-8 0,2-1-1,4-11-2,-7 16-7,7-16-25,0 0-2,-10 5-2,10-5-4,-4-6-2</inkml:trace>
</inkml:ink>
</file>

<file path=ppt/ink/ink9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1:49.727"/>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49 0 64,'-1'8'33,"1"-8"-2,0 0-16,0 0-3,0 0-2,0 0-2,0 0-3,0 0-1,-8 9-2,8-9 1,0 16-1,-2-1 2,-1 6-2,1 6 0,0 6 1,-1 7-1,1 6 0,-4 3 0,2 4-1,0-4 0,1-5 0,1-6-1,-4-4 1,6-8-1,0-6 1,0-10 1,0-10-1,10 0 1,-3-9 0,3-10 0,2-1 0,1-9 0,4-1-1,0-4-1,2 3 1,3 2-1,-3-1 1,0 9-1,-1 3 0,-5 9 0,4 3-1,-1 9 0,-9 8 1,4 7 0,-2 4-1,-1 0 0,-1 2 2,-3-2-1,5-2 0,-3-6 1,-6-14-1,15 4 1,-5-6 0,4-10 0,-1-10 1,4-6-1,-1-3 0,1-7 1,3 1-2,-3-5 1,-2 2-1,-6 3 0,7 5 0,-6 5 0,-3 5 0,-1 5-1,-6 5 1,8 3-2,-8 9-3,0 0-14,0 0-18,0 5-2,0-5-2,-12 7-5,12-7 1</inkml:trace>
</inkml:ink>
</file>

<file path=ppt/ink/ink9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2:22.899"/>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120 6 31,'0'0'31,"0"0"-1,0-10-12,0 10-4,0 0-3,0 0-1,0 0-1,0 0-2,0 0 0,0 0-1,0 0-1,0 12-2,-5-4 2,-1 5-3,-2 0 2,-3 6-2,2 2 1,-3 3-1,2 0 1,-2 6 0,-1-3-2,6 1 1,-1-3-1,0 2 0,3-4-1,3-3 1,0-7-1,0-2 0,2-1 1,0-10-1,0 0 0,0 0-1,0 0-2,0 0-2,0 0-16,0 0-14,6-16-2,-6 1-3,5-4-3</inkml:trace>
</inkml:ink>
</file>

<file path=ppt/ink/ink9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traceFormat>
        <inkml:channelProperties>
          <inkml:channelProperty channel="X" name="resolution" value="1108.11633" units="1/cm"/>
          <inkml:channelProperty channel="Y" name="resolution" value="1959.74878" units="1/cm"/>
          <inkml:channelProperty channel="F" name="resolution" value="7.08333E-6" units="1/deg"/>
        </inkml:channelProperties>
      </inkml:inkSource>
      <inkml:timestamp xml:id="ts0" timeString="2016-04-25T12:42:23.243"/>
    </inkml:context>
    <inkml:brush xml:id="br0">
      <inkml:brushProperty name="width" value="0.00441" units="cm"/>
      <inkml:brushProperty name="height" value="0.00882" units="cm"/>
      <inkml:brushProperty name="tip" value="rectangle"/>
      <inkml:brushProperty name="rasterOp" value="maskPen"/>
      <inkml:brushProperty name="fitToCurve" value="1"/>
    </inkml:brush>
  </inkml:definitions>
  <inkml:trace contextRef="#ctx0" brushRef="#br0">10 28 79,'0'0'34,"0"0"0,0 0-22,-10-12-1,10 12-3,8-2-2,1 0-3,3 0-1,7-1 1,0 3-1,3-2-1,3 0 0,0 1 0,-3-1 0,-3 2 0,-2-1-1,-5 1 1,-12 0-2,13 0 0,-13 0-3,0 0-5,0 0-20,0 5-5,0-5-3,-11 15-3,1-5 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
            <a:ext cx="4160741" cy="365091"/>
          </a:xfrm>
          <a:prstGeom prst="rect">
            <a:avLst/>
          </a:prstGeom>
        </p:spPr>
        <p:txBody>
          <a:bodyPr vert="horz" lIns="191805" tIns="95902" rIns="191805" bIns="95902" rtlCol="0"/>
          <a:lstStyle>
            <a:lvl1pPr algn="l">
              <a:defRPr sz="2500"/>
            </a:lvl1pPr>
          </a:lstStyle>
          <a:p>
            <a:endParaRPr lang="en-US"/>
          </a:p>
        </p:txBody>
      </p:sp>
      <p:sp>
        <p:nvSpPr>
          <p:cNvPr id="3" name="Date Placeholder 2"/>
          <p:cNvSpPr>
            <a:spLocks noGrp="1"/>
          </p:cNvSpPr>
          <p:nvPr>
            <p:ph type="dt" idx="1"/>
          </p:nvPr>
        </p:nvSpPr>
        <p:spPr>
          <a:xfrm>
            <a:off x="5437147" y="1"/>
            <a:ext cx="4160741" cy="365091"/>
          </a:xfrm>
          <a:prstGeom prst="rect">
            <a:avLst/>
          </a:prstGeom>
        </p:spPr>
        <p:txBody>
          <a:bodyPr vert="horz" lIns="191805" tIns="95902" rIns="191805" bIns="95902" rtlCol="0"/>
          <a:lstStyle>
            <a:lvl1pPr algn="r">
              <a:defRPr sz="2500"/>
            </a:lvl1pPr>
          </a:lstStyle>
          <a:p>
            <a:fld id="{5B05B4F2-621E-394B-B243-7A510F2EBCCE}" type="datetimeFigureOut">
              <a:rPr lang="en-US" smtClean="0"/>
              <a:t>04/24/2017</a:t>
            </a:fld>
            <a:endParaRPr lang="en-US"/>
          </a:p>
        </p:txBody>
      </p:sp>
      <p:sp>
        <p:nvSpPr>
          <p:cNvPr id="4" name="Slide Image Placeholder 3"/>
          <p:cNvSpPr>
            <a:spLocks noGrp="1" noRot="1" noChangeAspect="1"/>
          </p:cNvSpPr>
          <p:nvPr>
            <p:ph type="sldImg" idx="2"/>
          </p:nvPr>
        </p:nvSpPr>
        <p:spPr>
          <a:xfrm>
            <a:off x="2982913" y="549275"/>
            <a:ext cx="3635375" cy="2743200"/>
          </a:xfrm>
          <a:prstGeom prst="rect">
            <a:avLst/>
          </a:prstGeom>
          <a:noFill/>
          <a:ln w="12700">
            <a:solidFill>
              <a:prstClr val="black"/>
            </a:solidFill>
          </a:ln>
        </p:spPr>
        <p:txBody>
          <a:bodyPr vert="horz" lIns="191805" tIns="95902" rIns="191805" bIns="95902" rtlCol="0" anchor="ctr"/>
          <a:lstStyle/>
          <a:p>
            <a:endParaRPr lang="en-US"/>
          </a:p>
        </p:txBody>
      </p:sp>
      <p:sp>
        <p:nvSpPr>
          <p:cNvPr id="5" name="Notes Placeholder 4"/>
          <p:cNvSpPr>
            <a:spLocks noGrp="1"/>
          </p:cNvSpPr>
          <p:nvPr>
            <p:ph type="body" sz="quarter" idx="3"/>
          </p:nvPr>
        </p:nvSpPr>
        <p:spPr>
          <a:xfrm>
            <a:off x="961447" y="3473382"/>
            <a:ext cx="7678308" cy="3292509"/>
          </a:xfrm>
          <a:prstGeom prst="rect">
            <a:avLst/>
          </a:prstGeom>
        </p:spPr>
        <p:txBody>
          <a:bodyPr vert="horz" lIns="191805" tIns="95902" rIns="191805" bIns="959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3" y="6946761"/>
            <a:ext cx="4160741" cy="368440"/>
          </a:xfrm>
          <a:prstGeom prst="rect">
            <a:avLst/>
          </a:prstGeom>
        </p:spPr>
        <p:txBody>
          <a:bodyPr vert="horz" lIns="191805" tIns="95902" rIns="191805" bIns="95902" rtlCol="0" anchor="b"/>
          <a:lstStyle>
            <a:lvl1pPr algn="l">
              <a:defRPr sz="2500"/>
            </a:lvl1pPr>
          </a:lstStyle>
          <a:p>
            <a:endParaRPr lang="en-US"/>
          </a:p>
        </p:txBody>
      </p:sp>
      <p:sp>
        <p:nvSpPr>
          <p:cNvPr id="7" name="Slide Number Placeholder 6"/>
          <p:cNvSpPr>
            <a:spLocks noGrp="1"/>
          </p:cNvSpPr>
          <p:nvPr>
            <p:ph type="sldNum" sz="quarter" idx="5"/>
          </p:nvPr>
        </p:nvSpPr>
        <p:spPr>
          <a:xfrm>
            <a:off x="5437147" y="6946761"/>
            <a:ext cx="4160741" cy="368440"/>
          </a:xfrm>
          <a:prstGeom prst="rect">
            <a:avLst/>
          </a:prstGeom>
        </p:spPr>
        <p:txBody>
          <a:bodyPr vert="horz" lIns="191805" tIns="95902" rIns="191805" bIns="95902" rtlCol="0" anchor="b"/>
          <a:lstStyle>
            <a:lvl1pPr algn="r">
              <a:defRPr sz="2500"/>
            </a:lvl1pPr>
          </a:lstStyle>
          <a:p>
            <a:fld id="{ACD32F9C-0AD7-9D46-BB21-C6E762B70B3D}" type="slidenum">
              <a:rPr lang="en-US" smtClean="0"/>
              <a:t>‹#›</a:t>
            </a:fld>
            <a:endParaRPr lang="en-US"/>
          </a:p>
        </p:txBody>
      </p:sp>
    </p:spTree>
    <p:extLst>
      <p:ext uri="{BB962C8B-B14F-4D97-AF65-F5344CB8AC3E}">
        <p14:creationId xmlns:p14="http://schemas.microsoft.com/office/powerpoint/2010/main" val="516133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ACD32F9C-0AD7-9D46-BB21-C6E762B70B3D}" type="slidenum">
              <a:rPr lang="en-US" smtClean="0"/>
              <a:t>13</a:t>
            </a:fld>
            <a:endParaRPr lang="en-US"/>
          </a:p>
        </p:txBody>
      </p:sp>
    </p:spTree>
    <p:extLst>
      <p:ext uri="{BB962C8B-B14F-4D97-AF65-F5344CB8AC3E}">
        <p14:creationId xmlns:p14="http://schemas.microsoft.com/office/powerpoint/2010/main" val="3281793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5K most common were used for training</a:t>
            </a:r>
          </a:p>
          <a:p>
            <a:r>
              <a:rPr lang="en-US" dirty="0"/>
              <a:t>Examples of translations of out-of-dictionary words from Spanish to English. The three most likely translations are shown. The examples were chosen at random from words at ranks 5K–6K. The word representations were trained on the large corpora.</a:t>
            </a:r>
          </a:p>
        </p:txBody>
      </p:sp>
      <p:sp>
        <p:nvSpPr>
          <p:cNvPr id="4" name="Номер слайда 3"/>
          <p:cNvSpPr>
            <a:spLocks noGrp="1"/>
          </p:cNvSpPr>
          <p:nvPr>
            <p:ph type="sldNum" sz="quarter" idx="10"/>
          </p:nvPr>
        </p:nvSpPr>
        <p:spPr/>
        <p:txBody>
          <a:bodyPr/>
          <a:lstStyle/>
          <a:p>
            <a:fld id="{ACD32F9C-0AD7-9D46-BB21-C6E762B70B3D}" type="slidenum">
              <a:rPr lang="en-US" smtClean="0"/>
              <a:t>51</a:t>
            </a:fld>
            <a:endParaRPr lang="en-US"/>
          </a:p>
        </p:txBody>
      </p:sp>
    </p:spTree>
    <p:extLst>
      <p:ext uri="{BB962C8B-B14F-4D97-AF65-F5344CB8AC3E}">
        <p14:creationId xmlns:p14="http://schemas.microsoft.com/office/powerpoint/2010/main" val="2957631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ACD32F9C-0AD7-9D46-BB21-C6E762B70B3D}" type="slidenum">
              <a:rPr lang="en-US" smtClean="0"/>
              <a:t>14</a:t>
            </a:fld>
            <a:endParaRPr lang="en-US"/>
          </a:p>
        </p:txBody>
      </p:sp>
    </p:spTree>
    <p:extLst>
      <p:ext uri="{BB962C8B-B14F-4D97-AF65-F5344CB8AC3E}">
        <p14:creationId xmlns:p14="http://schemas.microsoft.com/office/powerpoint/2010/main" val="1887265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That thesaurus in turn was obtained </a:t>
            </a:r>
            <a:r>
              <a:rPr lang="en-US" sz="1200" b="0" i="0" u="none" strike="noStrike" kern="1200" baseline="0" dirty="0" err="1">
                <a:solidFill>
                  <a:schemeClr val="tx1"/>
                </a:solidFill>
                <a:latin typeface="+mn-lt"/>
                <a:ea typeface="+mn-ea"/>
                <a:cs typeface="+mn-cs"/>
              </a:rPr>
              <a:t>fromWord</a:t>
            </a:r>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Net [7], where every synonym to a word or phrase is ranked by the semantic closeness to the most</a:t>
            </a:r>
          </a:p>
          <a:p>
            <a:r>
              <a:rPr lang="en-US" sz="1200" b="0" i="0" u="none" strike="noStrike" kern="1200" baseline="0" dirty="0">
                <a:solidFill>
                  <a:schemeClr val="tx1"/>
                </a:solidFill>
                <a:latin typeface="+mn-lt"/>
                <a:ea typeface="+mn-ea"/>
                <a:cs typeface="+mn-cs"/>
              </a:rPr>
              <a:t>frequently seen meaning. To decide on how many words to replace, we extract all replaceable words</a:t>
            </a:r>
          </a:p>
          <a:p>
            <a:r>
              <a:rPr lang="en-US" sz="1200" b="0" i="0" u="none" strike="noStrike" kern="1200" baseline="0" dirty="0">
                <a:solidFill>
                  <a:schemeClr val="tx1"/>
                </a:solidFill>
                <a:latin typeface="+mn-lt"/>
                <a:ea typeface="+mn-ea"/>
                <a:cs typeface="+mn-cs"/>
              </a:rPr>
              <a:t>from the given text and randomly choose r of them to be replaced. The probability of number r</a:t>
            </a:r>
          </a:p>
          <a:p>
            <a:r>
              <a:rPr lang="en-US" sz="1200" b="0" i="0" u="none" strike="noStrike" kern="1200" baseline="0" dirty="0">
                <a:solidFill>
                  <a:schemeClr val="tx1"/>
                </a:solidFill>
                <a:latin typeface="+mn-lt"/>
                <a:ea typeface="+mn-ea"/>
                <a:cs typeface="+mn-cs"/>
              </a:rPr>
              <a:t>is determined by a geometric distribution with parameter p in which P[r]  pr. The index s of</a:t>
            </a:r>
          </a:p>
          <a:p>
            <a:r>
              <a:rPr lang="en-US" sz="1200" b="0" i="0" u="none" strike="noStrike" kern="1200" baseline="0" dirty="0">
                <a:solidFill>
                  <a:schemeClr val="tx1"/>
                </a:solidFill>
                <a:latin typeface="+mn-lt"/>
                <a:ea typeface="+mn-ea"/>
                <a:cs typeface="+mn-cs"/>
              </a:rPr>
              <a:t>the synonym chosen given a word is also determined by a another geometric distribution in which</a:t>
            </a:r>
          </a:p>
          <a:p>
            <a:r>
              <a:rPr lang="en-US" sz="1200" b="0" i="0" u="none" strike="noStrike" kern="1200" baseline="0" dirty="0">
                <a:solidFill>
                  <a:schemeClr val="tx1"/>
                </a:solidFill>
                <a:latin typeface="+mn-lt"/>
                <a:ea typeface="+mn-ea"/>
                <a:cs typeface="+mn-cs"/>
              </a:rPr>
              <a:t>P[s]  </a:t>
            </a:r>
            <a:r>
              <a:rPr lang="en-US" sz="1200" b="0" i="0" u="none" strike="noStrike" kern="1200" baseline="0" dirty="0" err="1">
                <a:solidFill>
                  <a:schemeClr val="tx1"/>
                </a:solidFill>
                <a:latin typeface="+mn-lt"/>
                <a:ea typeface="+mn-ea"/>
                <a:cs typeface="+mn-cs"/>
              </a:rPr>
              <a:t>qs</a:t>
            </a:r>
            <a:r>
              <a:rPr lang="en-US" sz="1200" b="0" i="0" u="none" strike="noStrike" kern="1200" baseline="0" dirty="0">
                <a:solidFill>
                  <a:schemeClr val="tx1"/>
                </a:solidFill>
                <a:latin typeface="+mn-lt"/>
                <a:ea typeface="+mn-ea"/>
                <a:cs typeface="+mn-cs"/>
              </a:rPr>
              <a:t>. This way, the probability of a synonym chosen becomes smaller when it moves distant</a:t>
            </a:r>
          </a:p>
          <a:p>
            <a:r>
              <a:rPr lang="en-US" sz="1200" b="0" i="0" u="none" strike="noStrike" kern="1200" baseline="0" dirty="0">
                <a:solidFill>
                  <a:schemeClr val="tx1"/>
                </a:solidFill>
                <a:latin typeface="+mn-lt"/>
                <a:ea typeface="+mn-ea"/>
                <a:cs typeface="+mn-cs"/>
              </a:rPr>
              <a:t>from the most frequently seen meaning. We will report the results using this new data augmentation</a:t>
            </a:r>
          </a:p>
          <a:p>
            <a:r>
              <a:rPr lang="en-US" sz="1200" b="0" i="0" u="none" strike="noStrike" kern="1200" baseline="0" dirty="0">
                <a:solidFill>
                  <a:schemeClr val="tx1"/>
                </a:solidFill>
                <a:latin typeface="+mn-lt"/>
                <a:ea typeface="+mn-ea"/>
                <a:cs typeface="+mn-cs"/>
              </a:rPr>
              <a:t>technique with p = 0:5 and q = 0:5.</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First layer weights. For each patch, height is the kernel size and width the alphabet size</a:t>
            </a:r>
            <a:endParaRPr lang="en-US" dirty="0"/>
          </a:p>
        </p:txBody>
      </p:sp>
      <p:sp>
        <p:nvSpPr>
          <p:cNvPr id="4" name="Номер слайда 3"/>
          <p:cNvSpPr>
            <a:spLocks noGrp="1"/>
          </p:cNvSpPr>
          <p:nvPr>
            <p:ph type="sldNum" sz="quarter" idx="10"/>
          </p:nvPr>
        </p:nvSpPr>
        <p:spPr/>
        <p:txBody>
          <a:bodyPr/>
          <a:lstStyle/>
          <a:p>
            <a:fld id="{ACD32F9C-0AD7-9D46-BB21-C6E762B70B3D}" type="slidenum">
              <a:rPr lang="en-US" smtClean="0"/>
              <a:t>24</a:t>
            </a:fld>
            <a:endParaRPr lang="en-US"/>
          </a:p>
        </p:txBody>
      </p:sp>
    </p:spTree>
    <p:extLst>
      <p:ext uri="{BB962C8B-B14F-4D97-AF65-F5344CB8AC3E}">
        <p14:creationId xmlns:p14="http://schemas.microsoft.com/office/powerpoint/2010/main" val="443757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Th = thesaurus augmentation</a:t>
            </a:r>
            <a:r>
              <a:rPr lang="en-US" baseline="0" dirty="0"/>
              <a:t> (</a:t>
            </a:r>
            <a:r>
              <a:rPr lang="en-US" baseline="0" dirty="0" err="1"/>
              <a:t>synonims</a:t>
            </a:r>
            <a:r>
              <a:rPr lang="en-US" baseline="0" dirty="0"/>
              <a:t>), </a:t>
            </a:r>
            <a:r>
              <a:rPr lang="en-US" baseline="0" dirty="0" err="1"/>
              <a:t>Lg</a:t>
            </a:r>
            <a:r>
              <a:rPr lang="en-US" baseline="0" dirty="0"/>
              <a:t>/Sm – wide/narrow architectures, Full – with capital letters</a:t>
            </a:r>
            <a:endParaRPr lang="en-US" dirty="0"/>
          </a:p>
        </p:txBody>
      </p:sp>
      <p:sp>
        <p:nvSpPr>
          <p:cNvPr id="4" name="Номер слайда 3"/>
          <p:cNvSpPr>
            <a:spLocks noGrp="1"/>
          </p:cNvSpPr>
          <p:nvPr>
            <p:ph type="sldNum" sz="quarter" idx="10"/>
          </p:nvPr>
        </p:nvSpPr>
        <p:spPr/>
        <p:txBody>
          <a:bodyPr/>
          <a:lstStyle/>
          <a:p>
            <a:fld id="{ACD32F9C-0AD7-9D46-BB21-C6E762B70B3D}" type="slidenum">
              <a:rPr lang="en-US" smtClean="0"/>
              <a:t>26</a:t>
            </a:fld>
            <a:endParaRPr lang="en-US"/>
          </a:p>
        </p:txBody>
      </p:sp>
    </p:spTree>
    <p:extLst>
      <p:ext uri="{BB962C8B-B14F-4D97-AF65-F5344CB8AC3E}">
        <p14:creationId xmlns:p14="http://schemas.microsoft.com/office/powerpoint/2010/main" val="1246620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Dashed lines are also multiplicative, solid</a:t>
            </a:r>
            <a:r>
              <a:rPr lang="en-US" baseline="0" dirty="0"/>
              <a:t> lines are multiplicative</a:t>
            </a:r>
            <a:endParaRPr lang="en-US" dirty="0"/>
          </a:p>
        </p:txBody>
      </p:sp>
      <p:sp>
        <p:nvSpPr>
          <p:cNvPr id="4" name="Номер слайда 3"/>
          <p:cNvSpPr>
            <a:spLocks noGrp="1"/>
          </p:cNvSpPr>
          <p:nvPr>
            <p:ph type="sldNum" sz="quarter" idx="10"/>
          </p:nvPr>
        </p:nvSpPr>
        <p:spPr/>
        <p:txBody>
          <a:bodyPr/>
          <a:lstStyle/>
          <a:p>
            <a:fld id="{ACD32F9C-0AD7-9D46-BB21-C6E762B70B3D}" type="slidenum">
              <a:rPr lang="en-US" smtClean="0"/>
              <a:t>34</a:t>
            </a:fld>
            <a:endParaRPr lang="en-US"/>
          </a:p>
        </p:txBody>
      </p:sp>
    </p:spTree>
    <p:extLst>
      <p:ext uri="{BB962C8B-B14F-4D97-AF65-F5344CB8AC3E}">
        <p14:creationId xmlns:p14="http://schemas.microsoft.com/office/powerpoint/2010/main" val="354717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To measure quality of the word vectors, we define a comprehensive test set that contains five types of semantic questions, and nine types of syntactic questions. Two examples from each category are shown in Table 1. Overall, there are 8869 semantic and 10675 syntactic questions. The questions in each category were created in two steps: first, a list of similar word pairs was created manually. Then, a large list of questions is formed by connecting two word pairs. For example, we made a list of 68 large American cities and the states they belong to, and formed about 2.5K questions by picking two word pairs at random. We have included in our test set only single token words, thus multi-word entities are not present (such as New York). We evaluate the overall accuracy for all question types, and for each question type separately (semantic, syntactic). Question is assumed to be correctly answered only if the closest word to the vector computed using the above method is exactly the same as the correct word in the question; synonyms are thus counted as mistakes. This also means that reaching 100% accuracy is likely to be impossible, as the current models do not have any input information about word morphology. However, we believe that usefulness of the word vectors for certain applications should be positively correlated with this accuracy metric. Further progress can be achieved by incorporating information about structure of words, especially for the syntactic questions.</a:t>
            </a:r>
          </a:p>
        </p:txBody>
      </p:sp>
      <p:sp>
        <p:nvSpPr>
          <p:cNvPr id="4" name="Номер слайда 3"/>
          <p:cNvSpPr>
            <a:spLocks noGrp="1"/>
          </p:cNvSpPr>
          <p:nvPr>
            <p:ph type="sldNum" sz="quarter" idx="10"/>
          </p:nvPr>
        </p:nvSpPr>
        <p:spPr/>
        <p:txBody>
          <a:bodyPr/>
          <a:lstStyle/>
          <a:p>
            <a:fld id="{ACD32F9C-0AD7-9D46-BB21-C6E762B70B3D}" type="slidenum">
              <a:rPr lang="en-US" smtClean="0"/>
              <a:t>45</a:t>
            </a:fld>
            <a:endParaRPr lang="en-US"/>
          </a:p>
        </p:txBody>
      </p:sp>
    </p:spTree>
    <p:extLst>
      <p:ext uri="{BB962C8B-B14F-4D97-AF65-F5344CB8AC3E}">
        <p14:creationId xmlns:p14="http://schemas.microsoft.com/office/powerpoint/2010/main" val="1221829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For all datasets we use: rectified linear units, filter</a:t>
            </a:r>
          </a:p>
          <a:p>
            <a:r>
              <a:rPr lang="en-US" sz="1200" b="0" i="0" u="none" strike="noStrike" kern="1200" baseline="0" dirty="0">
                <a:solidFill>
                  <a:schemeClr val="tx1"/>
                </a:solidFill>
                <a:latin typeface="+mn-lt"/>
                <a:ea typeface="+mn-ea"/>
                <a:cs typeface="+mn-cs"/>
              </a:rPr>
              <a:t>windows (h) of 3, 4, 5 with 100 feature maps each,</a:t>
            </a:r>
          </a:p>
          <a:p>
            <a:r>
              <a:rPr lang="en-US" sz="1200" b="0" i="0" u="none" strike="noStrike" kern="1200" baseline="0" dirty="0">
                <a:solidFill>
                  <a:schemeClr val="tx1"/>
                </a:solidFill>
                <a:latin typeface="+mn-lt"/>
                <a:ea typeface="+mn-ea"/>
                <a:cs typeface="+mn-cs"/>
              </a:rPr>
              <a:t>dropout rate (p) of 0.5, l2 constraint (s) of 3, and</a:t>
            </a:r>
          </a:p>
          <a:p>
            <a:r>
              <a:rPr lang="en-US" sz="1200" b="0" i="0" u="none" strike="noStrike" kern="1200" baseline="0" dirty="0">
                <a:solidFill>
                  <a:schemeClr val="tx1"/>
                </a:solidFill>
                <a:latin typeface="+mn-lt"/>
                <a:ea typeface="+mn-ea"/>
                <a:cs typeface="+mn-cs"/>
              </a:rPr>
              <a:t>mini-batch size of 50. These values were chosen</a:t>
            </a:r>
          </a:p>
          <a:p>
            <a:r>
              <a:rPr lang="en-US" sz="1200" b="0" i="0" u="none" strike="noStrike" kern="1200" baseline="0" dirty="0">
                <a:solidFill>
                  <a:schemeClr val="tx1"/>
                </a:solidFill>
                <a:latin typeface="+mn-lt"/>
                <a:ea typeface="+mn-ea"/>
                <a:cs typeface="+mn-cs"/>
              </a:rPr>
              <a:t>via a grid search on the SST-2 dev set.</a:t>
            </a:r>
            <a:endParaRPr lang="en-US" dirty="0"/>
          </a:p>
        </p:txBody>
      </p:sp>
      <p:sp>
        <p:nvSpPr>
          <p:cNvPr id="4" name="Номер слайда 3"/>
          <p:cNvSpPr>
            <a:spLocks noGrp="1"/>
          </p:cNvSpPr>
          <p:nvPr>
            <p:ph type="sldNum" sz="quarter" idx="10"/>
          </p:nvPr>
        </p:nvSpPr>
        <p:spPr/>
        <p:txBody>
          <a:bodyPr/>
          <a:lstStyle/>
          <a:p>
            <a:fld id="{ACD32F9C-0AD7-9D46-BB21-C6E762B70B3D}" type="slidenum">
              <a:rPr lang="en-US" smtClean="0"/>
              <a:t>48</a:t>
            </a:fld>
            <a:endParaRPr lang="en-US"/>
          </a:p>
        </p:txBody>
      </p:sp>
    </p:spTree>
    <p:extLst>
      <p:ext uri="{BB962C8B-B14F-4D97-AF65-F5344CB8AC3E}">
        <p14:creationId xmlns:p14="http://schemas.microsoft.com/office/powerpoint/2010/main" val="635506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 CNN-rand: Our baseline model where all words are randomly initialized and then modified during training. • CNN-static: A model with pre-trained vectors from word2vec. All words— including the unknown ones that are randomly initialized—are kept static and only the other parameters of the model are learned. • CNN-non-static: Same as above but the pretrained vectors are fine-tuned for each task. • CNN-multichannel: A model with two sets of word vectors. Each set of vectors is treated as a ‘channel’ and each filter is applied to both channels, but gradients are backpropagated only through one of the channels. Hence the model is able to fine-tune one set of vectors while keeping the other static. Both channels are initialized with word2vec.</a:t>
            </a:r>
          </a:p>
          <a:p>
            <a:endParaRPr lang="en-US" dirty="0"/>
          </a:p>
          <a:p>
            <a:r>
              <a:rPr lang="en-US" dirty="0"/>
              <a:t>Dataset sizes</a:t>
            </a:r>
            <a:r>
              <a:rPr lang="en-US" baseline="0" dirty="0"/>
              <a:t> 3700 -- 12000</a:t>
            </a:r>
            <a:endParaRPr lang="en-US" dirty="0"/>
          </a:p>
        </p:txBody>
      </p:sp>
      <p:sp>
        <p:nvSpPr>
          <p:cNvPr id="4" name="Номер слайда 3"/>
          <p:cNvSpPr>
            <a:spLocks noGrp="1"/>
          </p:cNvSpPr>
          <p:nvPr>
            <p:ph type="sldNum" sz="quarter" idx="10"/>
          </p:nvPr>
        </p:nvSpPr>
        <p:spPr/>
        <p:txBody>
          <a:bodyPr/>
          <a:lstStyle/>
          <a:p>
            <a:fld id="{ACD32F9C-0AD7-9D46-BB21-C6E762B70B3D}" type="slidenum">
              <a:rPr lang="en-US" smtClean="0"/>
              <a:t>49</a:t>
            </a:fld>
            <a:endParaRPr lang="en-US"/>
          </a:p>
        </p:txBody>
      </p:sp>
    </p:spTree>
    <p:extLst>
      <p:ext uri="{BB962C8B-B14F-4D97-AF65-F5344CB8AC3E}">
        <p14:creationId xmlns:p14="http://schemas.microsoft.com/office/powerpoint/2010/main" val="1160628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Distributed word vector representations of numbers and animals in English (left) and Spanish (right). The five vectors in each language were projected down to two dimensions using PCA, and then manually rotated to accentuate their similarity. It can be seen that these concepts have similar geometric arrangements in both spaces, suggesting that it is possible to learn an accurate linear mapping from one space to another. This is the key idea behind our method of translation. </a:t>
            </a:r>
          </a:p>
        </p:txBody>
      </p:sp>
      <p:sp>
        <p:nvSpPr>
          <p:cNvPr id="4" name="Номер слайда 3"/>
          <p:cNvSpPr>
            <a:spLocks noGrp="1"/>
          </p:cNvSpPr>
          <p:nvPr>
            <p:ph type="sldNum" sz="quarter" idx="10"/>
          </p:nvPr>
        </p:nvSpPr>
        <p:spPr/>
        <p:txBody>
          <a:bodyPr/>
          <a:lstStyle/>
          <a:p>
            <a:fld id="{ACD32F9C-0AD7-9D46-BB21-C6E762B70B3D}" type="slidenum">
              <a:rPr lang="en-US" smtClean="0"/>
              <a:t>50</a:t>
            </a:fld>
            <a:endParaRPr lang="en-US"/>
          </a:p>
        </p:txBody>
      </p:sp>
    </p:spTree>
    <p:extLst>
      <p:ext uri="{BB962C8B-B14F-4D97-AF65-F5344CB8AC3E}">
        <p14:creationId xmlns:p14="http://schemas.microsoft.com/office/powerpoint/2010/main" val="649174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614" y="1074801"/>
            <a:ext cx="3916965" cy="728091"/>
          </a:xfrm>
          <a:prstGeom prst="rect">
            <a:avLst/>
          </a:prstGeom>
        </p:spPr>
        <p:txBody>
          <a:bodyPr wrap="square" lIns="0" tIns="0" rIns="0" bIns="0">
            <a:noAutofit/>
          </a:bodyPr>
          <a:lstStyle/>
          <a:p>
            <a:endParaRPr/>
          </a:p>
        </p:txBody>
      </p:sp>
      <p:sp>
        <p:nvSpPr>
          <p:cNvPr id="3" name="Holder 3"/>
          <p:cNvSpPr>
            <a:spLocks noGrp="1"/>
          </p:cNvSpPr>
          <p:nvPr>
            <p:ph type="subTitle" idx="4"/>
          </p:nvPr>
        </p:nvSpPr>
        <p:spPr>
          <a:xfrm>
            <a:off x="691229" y="1941576"/>
            <a:ext cx="3225736" cy="866775"/>
          </a:xfrm>
          <a:prstGeom prst="rect">
            <a:avLst/>
          </a:prstGeom>
        </p:spPr>
        <p:txBody>
          <a:bodyPr wrap="square" lIns="0" tIns="0" rIns="0" bIns="0">
            <a:noAutofit/>
          </a:bodyPr>
          <a:lstStyle/>
          <a:p>
            <a:endParaRPr/>
          </a:p>
        </p:txBody>
      </p:sp>
      <p:sp>
        <p:nvSpPr>
          <p:cNvPr id="4" name="Holder 4"/>
          <p:cNvSpPr>
            <a:spLocks noGrp="1"/>
          </p:cNvSpPr>
          <p:nvPr>
            <p:ph type="ftr" sz="quarter" idx="5"/>
          </p:nvPr>
        </p:nvSpPr>
        <p:spPr>
          <a:xfrm>
            <a:off x="1566786" y="3224403"/>
            <a:ext cx="1474622" cy="173355"/>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30409" y="3224403"/>
            <a:ext cx="1059884" cy="17335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smtClean="0"/>
              <a:t>04/24/2017</a:t>
            </a:fld>
            <a:endParaRPr lang="en-US"/>
          </a:p>
        </p:txBody>
      </p:sp>
      <p:sp>
        <p:nvSpPr>
          <p:cNvPr id="6" name="Holder 6"/>
          <p:cNvSpPr>
            <a:spLocks noGrp="1"/>
          </p:cNvSpPr>
          <p:nvPr>
            <p:ph type="sldNum" sz="quarter" idx="7"/>
          </p:nvPr>
        </p:nvSpPr>
        <p:spPr>
          <a:xfrm>
            <a:off x="2679319" y="3379851"/>
            <a:ext cx="1904455" cy="74325"/>
          </a:xfrm>
          <a:prstGeom prst="rect">
            <a:avLst/>
          </a:prstGeom>
        </p:spPr>
        <p:txBody>
          <a:bodyPr lIns="0" tIns="0" rIns="0" bIns="0"/>
          <a:lstStyle/>
          <a:p>
            <a:pPr marL="12700">
              <a:lnSpc>
                <a:spcPct val="100000"/>
              </a:lnSpc>
            </a:pPr>
            <a:r>
              <a:rPr sz="400" spc="-50" dirty="0">
                <a:latin typeface="Times New Roman"/>
                <a:cs typeface="Times New Roman"/>
              </a:rPr>
              <a:t>Y</a:t>
            </a:r>
            <a:r>
              <a:rPr sz="400" spc="5" dirty="0">
                <a:latin typeface="Times New Roman"/>
                <a:cs typeface="Times New Roman"/>
              </a:rPr>
              <a:t>aroslav</a:t>
            </a:r>
            <a:r>
              <a:rPr sz="400" spc="40" dirty="0">
                <a:latin typeface="Times New Roman"/>
                <a:cs typeface="Times New Roman"/>
              </a:rPr>
              <a:t> </a:t>
            </a:r>
            <a:r>
              <a:rPr sz="400" spc="5" dirty="0">
                <a:latin typeface="Times New Roman"/>
                <a:cs typeface="Times New Roman"/>
              </a:rPr>
              <a:t>Ganin</a:t>
            </a:r>
            <a:r>
              <a:rPr sz="400" spc="40" dirty="0">
                <a:latin typeface="Times New Roman"/>
                <a:cs typeface="Times New Roman"/>
              </a:rPr>
              <a:t> </a:t>
            </a:r>
            <a:r>
              <a:rPr sz="400" spc="20" dirty="0">
                <a:latin typeface="Times New Roman"/>
                <a:cs typeface="Times New Roman"/>
              </a:rPr>
              <a:t>—</a:t>
            </a:r>
            <a:r>
              <a:rPr sz="400" spc="40" dirty="0">
                <a:latin typeface="Times New Roman"/>
                <a:cs typeface="Times New Roman"/>
              </a:rPr>
              <a:t> </a:t>
            </a:r>
            <a:r>
              <a:rPr sz="400" spc="0" dirty="0">
                <a:latin typeface="Times New Roman"/>
                <a:cs typeface="Times New Roman"/>
              </a:rPr>
              <a:t>Brief</a:t>
            </a:r>
            <a:r>
              <a:rPr sz="400" spc="40" dirty="0">
                <a:latin typeface="Times New Roman"/>
                <a:cs typeface="Times New Roman"/>
              </a:rPr>
              <a:t> </a:t>
            </a:r>
            <a:r>
              <a:rPr sz="400" spc="0" dirty="0">
                <a:latin typeface="Times New Roman"/>
                <a:cs typeface="Times New Roman"/>
              </a:rPr>
              <a:t>overview</a:t>
            </a:r>
            <a:r>
              <a:rPr sz="400" spc="40" dirty="0">
                <a:latin typeface="Times New Roman"/>
                <a:cs typeface="Times New Roman"/>
              </a:rPr>
              <a:t> </a:t>
            </a:r>
            <a:r>
              <a:rPr sz="400" spc="0" dirty="0">
                <a:latin typeface="Times New Roman"/>
                <a:cs typeface="Times New Roman"/>
              </a:rPr>
              <a:t>of</a:t>
            </a:r>
            <a:r>
              <a:rPr sz="400" spc="40" dirty="0">
                <a:latin typeface="Times New Roman"/>
                <a:cs typeface="Times New Roman"/>
              </a:rPr>
              <a:t> </a:t>
            </a:r>
            <a:r>
              <a:rPr sz="400" spc="20" dirty="0">
                <a:latin typeface="Times New Roman"/>
                <a:cs typeface="Times New Roman"/>
              </a:rPr>
              <a:t>the</a:t>
            </a:r>
            <a:r>
              <a:rPr sz="400" spc="40" dirty="0">
                <a:latin typeface="Times New Roman"/>
                <a:cs typeface="Times New Roman"/>
              </a:rPr>
              <a:t> </a:t>
            </a:r>
            <a:r>
              <a:rPr sz="400" spc="10" dirty="0">
                <a:latin typeface="Times New Roman"/>
                <a:cs typeface="Times New Roman"/>
              </a:rPr>
              <a:t>rese</a:t>
            </a:r>
            <a:r>
              <a:rPr sz="400" spc="-5" dirty="0">
                <a:latin typeface="Times New Roman"/>
                <a:cs typeface="Times New Roman"/>
              </a:rPr>
              <a:t>a</a:t>
            </a:r>
            <a:r>
              <a:rPr sz="400" spc="10" dirty="0">
                <a:latin typeface="Times New Roman"/>
                <a:cs typeface="Times New Roman"/>
              </a:rPr>
              <a:t>rch</a:t>
            </a:r>
            <a:r>
              <a:rPr sz="400" spc="40" dirty="0">
                <a:latin typeface="Times New Roman"/>
                <a:cs typeface="Times New Roman"/>
              </a:rPr>
              <a:t> </a:t>
            </a:r>
            <a:r>
              <a:rPr sz="400" spc="20" dirty="0">
                <a:latin typeface="Times New Roman"/>
                <a:cs typeface="Times New Roman"/>
              </a:rPr>
              <a:t>—</a:t>
            </a:r>
            <a:r>
              <a:rPr sz="400" spc="40" dirty="0">
                <a:latin typeface="Times New Roman"/>
                <a:cs typeface="Times New Roman"/>
              </a:rPr>
              <a:t> </a:t>
            </a:r>
            <a:r>
              <a:rPr sz="400" spc="0" dirty="0">
                <a:latin typeface="Times New Roman"/>
                <a:cs typeface="Times New Roman"/>
              </a:rPr>
              <a:t>F</a:t>
            </a:r>
            <a:r>
              <a:rPr sz="400" spc="10" dirty="0">
                <a:latin typeface="Times New Roman"/>
                <a:cs typeface="Times New Roman"/>
              </a:rPr>
              <a:t>e</a:t>
            </a:r>
            <a:r>
              <a:rPr sz="400" spc="-5" dirty="0">
                <a:latin typeface="Times New Roman"/>
                <a:cs typeface="Times New Roman"/>
              </a:rPr>
              <a:t>b</a:t>
            </a:r>
            <a:r>
              <a:rPr sz="400" spc="15" dirty="0">
                <a:latin typeface="Times New Roman"/>
                <a:cs typeface="Times New Roman"/>
              </a:rPr>
              <a:t>ru</a:t>
            </a:r>
            <a:r>
              <a:rPr sz="400" spc="0" dirty="0">
                <a:latin typeface="Times New Roman"/>
                <a:cs typeface="Times New Roman"/>
              </a:rPr>
              <a:t>ary</a:t>
            </a:r>
            <a:r>
              <a:rPr sz="400" spc="40" dirty="0">
                <a:latin typeface="Times New Roman"/>
                <a:cs typeface="Times New Roman"/>
              </a:rPr>
              <a:t> </a:t>
            </a:r>
            <a:r>
              <a:rPr sz="400" spc="10" dirty="0">
                <a:latin typeface="Times New Roman"/>
                <a:cs typeface="Times New Roman"/>
              </a:rPr>
              <a:t>8,</a:t>
            </a:r>
            <a:r>
              <a:rPr sz="400" spc="40" dirty="0">
                <a:latin typeface="Times New Roman"/>
                <a:cs typeface="Times New Roman"/>
              </a:rPr>
              <a:t> </a:t>
            </a:r>
            <a:r>
              <a:rPr sz="400" spc="10" dirty="0">
                <a:latin typeface="Times New Roman"/>
                <a:cs typeface="Times New Roman"/>
              </a:rPr>
              <a:t>2013</a:t>
            </a:r>
            <a:r>
              <a:rPr sz="400" spc="40" dirty="0">
                <a:latin typeface="Times New Roman"/>
                <a:cs typeface="Times New Roman"/>
              </a:rPr>
              <a:t> </a:t>
            </a:r>
            <a:r>
              <a:rPr sz="400" spc="20" dirty="0">
                <a:latin typeface="Times New Roman"/>
                <a:cs typeface="Times New Roman"/>
              </a:rPr>
              <a:t>—</a:t>
            </a:r>
            <a:r>
              <a:rPr sz="400" spc="40" dirty="0">
                <a:latin typeface="Times New Roman"/>
                <a:cs typeface="Times New Roman"/>
              </a:rPr>
              <a:t> </a:t>
            </a:r>
            <a:r>
              <a:rPr sz="400" spc="0" dirty="0">
                <a:latin typeface="Times New Roman"/>
                <a:cs typeface="Times New Roman"/>
              </a:rPr>
              <a:t>Slide</a:t>
            </a:r>
            <a:r>
              <a:rPr sz="400" spc="40" dirty="0">
                <a:latin typeface="Times New Roman"/>
                <a:cs typeface="Times New Roman"/>
              </a:rPr>
              <a:t> </a:t>
            </a:r>
            <a:fld id="{81D60167-4931-47E6-BA6A-407CBD079E47}" type="slidenum">
              <a:rPr sz="400" spc="10" dirty="0" smtClean="0">
                <a:latin typeface="Times New Roman"/>
                <a:cs typeface="Times New Roman"/>
              </a:rPr>
              <a:t>‹#›</a:t>
            </a:fld>
            <a:r>
              <a:rPr sz="400" spc="40" dirty="0">
                <a:latin typeface="Times New Roman"/>
                <a:cs typeface="Times New Roman"/>
              </a:rPr>
              <a:t>/10</a:t>
            </a:r>
            <a:endParaRPr sz="400">
              <a:latin typeface="Times New Roman"/>
              <a:cs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88900" y="0"/>
            <a:ext cx="4508500" cy="228882"/>
          </a:xfrm>
          <a:prstGeom prst="rect">
            <a:avLst/>
          </a:prstGeom>
        </p:spPr>
        <p:txBody>
          <a:bodyPr lIns="0" tIns="0" rIns="0" bIns="0"/>
          <a:lstStyle>
            <a:lvl1pPr>
              <a:defRPr>
                <a:solidFill>
                  <a:schemeClr val="accent1">
                    <a:lumMod val="75000"/>
                  </a:schemeClr>
                </a:solidFill>
              </a:defRPr>
            </a:lvl1pPr>
          </a:lstStyle>
          <a:p>
            <a:endParaRPr/>
          </a:p>
        </p:txBody>
      </p:sp>
      <p:sp>
        <p:nvSpPr>
          <p:cNvPr id="3" name="Holder 3"/>
          <p:cNvSpPr>
            <a:spLocks noGrp="1"/>
          </p:cNvSpPr>
          <p:nvPr>
            <p:ph type="body" idx="1"/>
          </p:nvPr>
        </p:nvSpPr>
        <p:spPr>
          <a:xfrm>
            <a:off x="355981" y="878586"/>
            <a:ext cx="3896232" cy="1793548"/>
          </a:xfrm>
          <a:prstGeom prst="rect">
            <a:avLst/>
          </a:prstGeom>
        </p:spPr>
        <p:txBody>
          <a:bodyPr lIns="0" tIns="0" rIns="0" bIns="0"/>
          <a:lstStyle>
            <a:lvl1pPr>
              <a:defRPr>
                <a:latin typeface="+mn-lt"/>
              </a:defRPr>
            </a:lvl1pPr>
          </a:lstStyle>
          <a:p>
            <a:endParaRPr/>
          </a:p>
        </p:txBody>
      </p:sp>
      <p:sp>
        <p:nvSpPr>
          <p:cNvPr id="4" name="Holder 4"/>
          <p:cNvSpPr>
            <a:spLocks noGrp="1"/>
          </p:cNvSpPr>
          <p:nvPr>
            <p:ph type="ftr" sz="quarter" idx="5"/>
          </p:nvPr>
        </p:nvSpPr>
        <p:spPr>
          <a:xfrm>
            <a:off x="1566786" y="3224403"/>
            <a:ext cx="1474622" cy="173355"/>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30409" y="3224403"/>
            <a:ext cx="1059884" cy="17335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smtClean="0"/>
              <a:t>04/24/2017</a:t>
            </a:fld>
            <a:endParaRPr lang="en-US"/>
          </a:p>
        </p:txBody>
      </p:sp>
      <p:sp>
        <p:nvSpPr>
          <p:cNvPr id="6" name="Holder 6"/>
          <p:cNvSpPr>
            <a:spLocks noGrp="1"/>
          </p:cNvSpPr>
          <p:nvPr>
            <p:ph type="sldNum" sz="quarter" idx="7"/>
          </p:nvPr>
        </p:nvSpPr>
        <p:spPr>
          <a:xfrm>
            <a:off x="2679319" y="3379851"/>
            <a:ext cx="1904455" cy="74325"/>
          </a:xfrm>
          <a:prstGeom prst="rect">
            <a:avLst/>
          </a:prstGeom>
        </p:spPr>
        <p:txBody>
          <a:bodyPr lIns="0" tIns="0" rIns="0" bIns="0"/>
          <a:lstStyle/>
          <a:p>
            <a:pPr marL="12700">
              <a:lnSpc>
                <a:spcPct val="100000"/>
              </a:lnSpc>
            </a:pPr>
            <a:r>
              <a:rPr sz="400" spc="-50" dirty="0">
                <a:latin typeface="Times New Roman"/>
                <a:cs typeface="Times New Roman"/>
              </a:rPr>
              <a:t>Y</a:t>
            </a:r>
            <a:r>
              <a:rPr sz="400" spc="5" dirty="0">
                <a:latin typeface="Times New Roman"/>
                <a:cs typeface="Times New Roman"/>
              </a:rPr>
              <a:t>aroslav</a:t>
            </a:r>
            <a:r>
              <a:rPr sz="400" spc="40" dirty="0">
                <a:latin typeface="Times New Roman"/>
                <a:cs typeface="Times New Roman"/>
              </a:rPr>
              <a:t> </a:t>
            </a:r>
            <a:r>
              <a:rPr sz="400" spc="5" dirty="0">
                <a:latin typeface="Times New Roman"/>
                <a:cs typeface="Times New Roman"/>
              </a:rPr>
              <a:t>Ganin</a:t>
            </a:r>
            <a:r>
              <a:rPr sz="400" spc="40" dirty="0">
                <a:latin typeface="Times New Roman"/>
                <a:cs typeface="Times New Roman"/>
              </a:rPr>
              <a:t> </a:t>
            </a:r>
            <a:r>
              <a:rPr sz="400" spc="20" dirty="0">
                <a:latin typeface="Times New Roman"/>
                <a:cs typeface="Times New Roman"/>
              </a:rPr>
              <a:t>—</a:t>
            </a:r>
            <a:r>
              <a:rPr sz="400" spc="40" dirty="0">
                <a:latin typeface="Times New Roman"/>
                <a:cs typeface="Times New Roman"/>
              </a:rPr>
              <a:t> </a:t>
            </a:r>
            <a:r>
              <a:rPr sz="400" spc="0" dirty="0">
                <a:latin typeface="Times New Roman"/>
                <a:cs typeface="Times New Roman"/>
              </a:rPr>
              <a:t>Brief</a:t>
            </a:r>
            <a:r>
              <a:rPr sz="400" spc="40" dirty="0">
                <a:latin typeface="Times New Roman"/>
                <a:cs typeface="Times New Roman"/>
              </a:rPr>
              <a:t> </a:t>
            </a:r>
            <a:r>
              <a:rPr sz="400" spc="0" dirty="0">
                <a:latin typeface="Times New Roman"/>
                <a:cs typeface="Times New Roman"/>
              </a:rPr>
              <a:t>overview</a:t>
            </a:r>
            <a:r>
              <a:rPr sz="400" spc="40" dirty="0">
                <a:latin typeface="Times New Roman"/>
                <a:cs typeface="Times New Roman"/>
              </a:rPr>
              <a:t> </a:t>
            </a:r>
            <a:r>
              <a:rPr sz="400" spc="0" dirty="0">
                <a:latin typeface="Times New Roman"/>
                <a:cs typeface="Times New Roman"/>
              </a:rPr>
              <a:t>of</a:t>
            </a:r>
            <a:r>
              <a:rPr sz="400" spc="40" dirty="0">
                <a:latin typeface="Times New Roman"/>
                <a:cs typeface="Times New Roman"/>
              </a:rPr>
              <a:t> </a:t>
            </a:r>
            <a:r>
              <a:rPr sz="400" spc="20" dirty="0">
                <a:latin typeface="Times New Roman"/>
                <a:cs typeface="Times New Roman"/>
              </a:rPr>
              <a:t>the</a:t>
            </a:r>
            <a:r>
              <a:rPr sz="400" spc="40" dirty="0">
                <a:latin typeface="Times New Roman"/>
                <a:cs typeface="Times New Roman"/>
              </a:rPr>
              <a:t> </a:t>
            </a:r>
            <a:r>
              <a:rPr sz="400" spc="10" dirty="0">
                <a:latin typeface="Times New Roman"/>
                <a:cs typeface="Times New Roman"/>
              </a:rPr>
              <a:t>rese</a:t>
            </a:r>
            <a:r>
              <a:rPr sz="400" spc="-5" dirty="0">
                <a:latin typeface="Times New Roman"/>
                <a:cs typeface="Times New Roman"/>
              </a:rPr>
              <a:t>a</a:t>
            </a:r>
            <a:r>
              <a:rPr sz="400" spc="10" dirty="0">
                <a:latin typeface="Times New Roman"/>
                <a:cs typeface="Times New Roman"/>
              </a:rPr>
              <a:t>rch</a:t>
            </a:r>
            <a:r>
              <a:rPr sz="400" spc="40" dirty="0">
                <a:latin typeface="Times New Roman"/>
                <a:cs typeface="Times New Roman"/>
              </a:rPr>
              <a:t> </a:t>
            </a:r>
            <a:r>
              <a:rPr sz="400" spc="20" dirty="0">
                <a:latin typeface="Times New Roman"/>
                <a:cs typeface="Times New Roman"/>
              </a:rPr>
              <a:t>—</a:t>
            </a:r>
            <a:r>
              <a:rPr sz="400" spc="40" dirty="0">
                <a:latin typeface="Times New Roman"/>
                <a:cs typeface="Times New Roman"/>
              </a:rPr>
              <a:t> </a:t>
            </a:r>
            <a:r>
              <a:rPr sz="400" spc="0" dirty="0">
                <a:latin typeface="Times New Roman"/>
                <a:cs typeface="Times New Roman"/>
              </a:rPr>
              <a:t>F</a:t>
            </a:r>
            <a:r>
              <a:rPr sz="400" spc="10" dirty="0">
                <a:latin typeface="Times New Roman"/>
                <a:cs typeface="Times New Roman"/>
              </a:rPr>
              <a:t>e</a:t>
            </a:r>
            <a:r>
              <a:rPr sz="400" spc="-5" dirty="0">
                <a:latin typeface="Times New Roman"/>
                <a:cs typeface="Times New Roman"/>
              </a:rPr>
              <a:t>b</a:t>
            </a:r>
            <a:r>
              <a:rPr sz="400" spc="15" dirty="0">
                <a:latin typeface="Times New Roman"/>
                <a:cs typeface="Times New Roman"/>
              </a:rPr>
              <a:t>ru</a:t>
            </a:r>
            <a:r>
              <a:rPr sz="400" spc="0" dirty="0">
                <a:latin typeface="Times New Roman"/>
                <a:cs typeface="Times New Roman"/>
              </a:rPr>
              <a:t>ary</a:t>
            </a:r>
            <a:r>
              <a:rPr sz="400" spc="40" dirty="0">
                <a:latin typeface="Times New Roman"/>
                <a:cs typeface="Times New Roman"/>
              </a:rPr>
              <a:t> </a:t>
            </a:r>
            <a:r>
              <a:rPr sz="400" spc="10" dirty="0">
                <a:latin typeface="Times New Roman"/>
                <a:cs typeface="Times New Roman"/>
              </a:rPr>
              <a:t>8,</a:t>
            </a:r>
            <a:r>
              <a:rPr sz="400" spc="40" dirty="0">
                <a:latin typeface="Times New Roman"/>
                <a:cs typeface="Times New Roman"/>
              </a:rPr>
              <a:t> </a:t>
            </a:r>
            <a:r>
              <a:rPr sz="400" spc="10" dirty="0">
                <a:latin typeface="Times New Roman"/>
                <a:cs typeface="Times New Roman"/>
              </a:rPr>
              <a:t>2013</a:t>
            </a:r>
            <a:r>
              <a:rPr sz="400" spc="40" dirty="0">
                <a:latin typeface="Times New Roman"/>
                <a:cs typeface="Times New Roman"/>
              </a:rPr>
              <a:t> </a:t>
            </a:r>
            <a:r>
              <a:rPr sz="400" spc="20" dirty="0">
                <a:latin typeface="Times New Roman"/>
                <a:cs typeface="Times New Roman"/>
              </a:rPr>
              <a:t>—</a:t>
            </a:r>
            <a:r>
              <a:rPr sz="400" spc="40" dirty="0">
                <a:latin typeface="Times New Roman"/>
                <a:cs typeface="Times New Roman"/>
              </a:rPr>
              <a:t> </a:t>
            </a:r>
            <a:r>
              <a:rPr sz="400" spc="0" dirty="0">
                <a:latin typeface="Times New Roman"/>
                <a:cs typeface="Times New Roman"/>
              </a:rPr>
              <a:t>Slide</a:t>
            </a:r>
            <a:r>
              <a:rPr sz="400" spc="40" dirty="0">
                <a:latin typeface="Times New Roman"/>
                <a:cs typeface="Times New Roman"/>
              </a:rPr>
              <a:t> </a:t>
            </a:r>
            <a:fld id="{81D60167-4931-47E6-BA6A-407CBD079E47}" type="slidenum">
              <a:rPr sz="400" spc="10" dirty="0" smtClean="0">
                <a:latin typeface="Times New Roman"/>
                <a:cs typeface="Times New Roman"/>
              </a:rPr>
              <a:t>‹#›</a:t>
            </a:fld>
            <a:r>
              <a:rPr sz="400" spc="40" dirty="0">
                <a:latin typeface="Times New Roman"/>
                <a:cs typeface="Times New Roman"/>
              </a:rPr>
              <a:t>/10</a:t>
            </a:r>
            <a:endParaRPr sz="400">
              <a:latin typeface="Times New Roman"/>
              <a:cs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88900" y="0"/>
            <a:ext cx="4508500" cy="228882"/>
          </a:xfrm>
          <a:prstGeom prst="rect">
            <a:avLst/>
          </a:prstGeom>
        </p:spPr>
        <p:txBody>
          <a:bodyPr lIns="0" tIns="0" rIns="0" bIns="0"/>
          <a:lstStyle/>
          <a:p>
            <a:endParaRPr/>
          </a:p>
        </p:txBody>
      </p:sp>
      <p:sp>
        <p:nvSpPr>
          <p:cNvPr id="3" name="Holder 3"/>
          <p:cNvSpPr>
            <a:spLocks noGrp="1"/>
          </p:cNvSpPr>
          <p:nvPr>
            <p:ph sz="half" idx="2"/>
          </p:nvPr>
        </p:nvSpPr>
        <p:spPr>
          <a:xfrm>
            <a:off x="230409" y="797433"/>
            <a:ext cx="2004564" cy="2288286"/>
          </a:xfrm>
          <a:prstGeom prst="rect">
            <a:avLst/>
          </a:prstGeom>
        </p:spPr>
        <p:txBody>
          <a:bodyPr wrap="square" lIns="0" tIns="0" rIns="0" bIns="0">
            <a:noAutofit/>
          </a:bodyPr>
          <a:lstStyle/>
          <a:p>
            <a:endParaRPr/>
          </a:p>
        </p:txBody>
      </p:sp>
      <p:sp>
        <p:nvSpPr>
          <p:cNvPr id="4" name="Holder 4"/>
          <p:cNvSpPr>
            <a:spLocks noGrp="1"/>
          </p:cNvSpPr>
          <p:nvPr>
            <p:ph sz="half" idx="3"/>
          </p:nvPr>
        </p:nvSpPr>
        <p:spPr>
          <a:xfrm>
            <a:off x="2373220" y="797433"/>
            <a:ext cx="2004564" cy="2288286"/>
          </a:xfrm>
          <a:prstGeom prst="rect">
            <a:avLst/>
          </a:prstGeom>
        </p:spPr>
        <p:txBody>
          <a:bodyPr wrap="square" lIns="0" tIns="0" rIns="0" bIns="0">
            <a:noAutofit/>
          </a:bodyPr>
          <a:lstStyle/>
          <a:p>
            <a:endParaRPr/>
          </a:p>
        </p:txBody>
      </p:sp>
      <p:sp>
        <p:nvSpPr>
          <p:cNvPr id="5" name="Holder 5"/>
          <p:cNvSpPr>
            <a:spLocks noGrp="1"/>
          </p:cNvSpPr>
          <p:nvPr>
            <p:ph type="ftr" sz="quarter" idx="5"/>
          </p:nvPr>
        </p:nvSpPr>
        <p:spPr>
          <a:xfrm>
            <a:off x="1566786" y="3224403"/>
            <a:ext cx="1474622" cy="173355"/>
          </a:xfrm>
          <a:prstGeom prst="rect">
            <a:avLst/>
          </a:prstGeo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230409" y="3224403"/>
            <a:ext cx="1059884" cy="17335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smtClean="0"/>
              <a:t>04/24/2017</a:t>
            </a:fld>
            <a:endParaRPr lang="en-US"/>
          </a:p>
        </p:txBody>
      </p:sp>
      <p:sp>
        <p:nvSpPr>
          <p:cNvPr id="7" name="Holder 7"/>
          <p:cNvSpPr>
            <a:spLocks noGrp="1"/>
          </p:cNvSpPr>
          <p:nvPr>
            <p:ph type="sldNum" sz="quarter" idx="7"/>
          </p:nvPr>
        </p:nvSpPr>
        <p:spPr>
          <a:xfrm>
            <a:off x="2679319" y="3379851"/>
            <a:ext cx="1904455" cy="74325"/>
          </a:xfrm>
          <a:prstGeom prst="rect">
            <a:avLst/>
          </a:prstGeom>
        </p:spPr>
        <p:txBody>
          <a:bodyPr lIns="0" tIns="0" rIns="0" bIns="0"/>
          <a:lstStyle/>
          <a:p>
            <a:pPr marL="12700">
              <a:lnSpc>
                <a:spcPct val="100000"/>
              </a:lnSpc>
            </a:pPr>
            <a:r>
              <a:rPr sz="400" spc="-50" dirty="0">
                <a:latin typeface="Times New Roman"/>
                <a:cs typeface="Times New Roman"/>
              </a:rPr>
              <a:t>Y</a:t>
            </a:r>
            <a:r>
              <a:rPr sz="400" spc="5" dirty="0">
                <a:latin typeface="Times New Roman"/>
                <a:cs typeface="Times New Roman"/>
              </a:rPr>
              <a:t>aroslav</a:t>
            </a:r>
            <a:r>
              <a:rPr sz="400" spc="40" dirty="0">
                <a:latin typeface="Times New Roman"/>
                <a:cs typeface="Times New Roman"/>
              </a:rPr>
              <a:t> </a:t>
            </a:r>
            <a:r>
              <a:rPr sz="400" spc="5" dirty="0">
                <a:latin typeface="Times New Roman"/>
                <a:cs typeface="Times New Roman"/>
              </a:rPr>
              <a:t>Ganin</a:t>
            </a:r>
            <a:r>
              <a:rPr sz="400" spc="40" dirty="0">
                <a:latin typeface="Times New Roman"/>
                <a:cs typeface="Times New Roman"/>
              </a:rPr>
              <a:t> </a:t>
            </a:r>
            <a:r>
              <a:rPr sz="400" spc="20" dirty="0">
                <a:latin typeface="Times New Roman"/>
                <a:cs typeface="Times New Roman"/>
              </a:rPr>
              <a:t>—</a:t>
            </a:r>
            <a:r>
              <a:rPr sz="400" spc="40" dirty="0">
                <a:latin typeface="Times New Roman"/>
                <a:cs typeface="Times New Roman"/>
              </a:rPr>
              <a:t> </a:t>
            </a:r>
            <a:r>
              <a:rPr sz="400" spc="0" dirty="0">
                <a:latin typeface="Times New Roman"/>
                <a:cs typeface="Times New Roman"/>
              </a:rPr>
              <a:t>Brief</a:t>
            </a:r>
            <a:r>
              <a:rPr sz="400" spc="40" dirty="0">
                <a:latin typeface="Times New Roman"/>
                <a:cs typeface="Times New Roman"/>
              </a:rPr>
              <a:t> </a:t>
            </a:r>
            <a:r>
              <a:rPr sz="400" spc="0" dirty="0">
                <a:latin typeface="Times New Roman"/>
                <a:cs typeface="Times New Roman"/>
              </a:rPr>
              <a:t>overview</a:t>
            </a:r>
            <a:r>
              <a:rPr sz="400" spc="40" dirty="0">
                <a:latin typeface="Times New Roman"/>
                <a:cs typeface="Times New Roman"/>
              </a:rPr>
              <a:t> </a:t>
            </a:r>
            <a:r>
              <a:rPr sz="400" spc="0" dirty="0">
                <a:latin typeface="Times New Roman"/>
                <a:cs typeface="Times New Roman"/>
              </a:rPr>
              <a:t>of</a:t>
            </a:r>
            <a:r>
              <a:rPr sz="400" spc="40" dirty="0">
                <a:latin typeface="Times New Roman"/>
                <a:cs typeface="Times New Roman"/>
              </a:rPr>
              <a:t> </a:t>
            </a:r>
            <a:r>
              <a:rPr sz="400" spc="20" dirty="0">
                <a:latin typeface="Times New Roman"/>
                <a:cs typeface="Times New Roman"/>
              </a:rPr>
              <a:t>the</a:t>
            </a:r>
            <a:r>
              <a:rPr sz="400" spc="40" dirty="0">
                <a:latin typeface="Times New Roman"/>
                <a:cs typeface="Times New Roman"/>
              </a:rPr>
              <a:t> </a:t>
            </a:r>
            <a:r>
              <a:rPr sz="400" spc="10" dirty="0">
                <a:latin typeface="Times New Roman"/>
                <a:cs typeface="Times New Roman"/>
              </a:rPr>
              <a:t>rese</a:t>
            </a:r>
            <a:r>
              <a:rPr sz="400" spc="-5" dirty="0">
                <a:latin typeface="Times New Roman"/>
                <a:cs typeface="Times New Roman"/>
              </a:rPr>
              <a:t>a</a:t>
            </a:r>
            <a:r>
              <a:rPr sz="400" spc="10" dirty="0">
                <a:latin typeface="Times New Roman"/>
                <a:cs typeface="Times New Roman"/>
              </a:rPr>
              <a:t>rch</a:t>
            </a:r>
            <a:r>
              <a:rPr sz="400" spc="40" dirty="0">
                <a:latin typeface="Times New Roman"/>
                <a:cs typeface="Times New Roman"/>
              </a:rPr>
              <a:t> </a:t>
            </a:r>
            <a:r>
              <a:rPr sz="400" spc="20" dirty="0">
                <a:latin typeface="Times New Roman"/>
                <a:cs typeface="Times New Roman"/>
              </a:rPr>
              <a:t>—</a:t>
            </a:r>
            <a:r>
              <a:rPr sz="400" spc="40" dirty="0">
                <a:latin typeface="Times New Roman"/>
                <a:cs typeface="Times New Roman"/>
              </a:rPr>
              <a:t> </a:t>
            </a:r>
            <a:r>
              <a:rPr sz="400" spc="0" dirty="0">
                <a:latin typeface="Times New Roman"/>
                <a:cs typeface="Times New Roman"/>
              </a:rPr>
              <a:t>F</a:t>
            </a:r>
            <a:r>
              <a:rPr sz="400" spc="10" dirty="0">
                <a:latin typeface="Times New Roman"/>
                <a:cs typeface="Times New Roman"/>
              </a:rPr>
              <a:t>e</a:t>
            </a:r>
            <a:r>
              <a:rPr sz="400" spc="-5" dirty="0">
                <a:latin typeface="Times New Roman"/>
                <a:cs typeface="Times New Roman"/>
              </a:rPr>
              <a:t>b</a:t>
            </a:r>
            <a:r>
              <a:rPr sz="400" spc="15" dirty="0">
                <a:latin typeface="Times New Roman"/>
                <a:cs typeface="Times New Roman"/>
              </a:rPr>
              <a:t>ru</a:t>
            </a:r>
            <a:r>
              <a:rPr sz="400" spc="0" dirty="0">
                <a:latin typeface="Times New Roman"/>
                <a:cs typeface="Times New Roman"/>
              </a:rPr>
              <a:t>ary</a:t>
            </a:r>
            <a:r>
              <a:rPr sz="400" spc="40" dirty="0">
                <a:latin typeface="Times New Roman"/>
                <a:cs typeface="Times New Roman"/>
              </a:rPr>
              <a:t> </a:t>
            </a:r>
            <a:r>
              <a:rPr sz="400" spc="10" dirty="0">
                <a:latin typeface="Times New Roman"/>
                <a:cs typeface="Times New Roman"/>
              </a:rPr>
              <a:t>8,</a:t>
            </a:r>
            <a:r>
              <a:rPr sz="400" spc="40" dirty="0">
                <a:latin typeface="Times New Roman"/>
                <a:cs typeface="Times New Roman"/>
              </a:rPr>
              <a:t> </a:t>
            </a:r>
            <a:r>
              <a:rPr sz="400" spc="10" dirty="0">
                <a:latin typeface="Times New Roman"/>
                <a:cs typeface="Times New Roman"/>
              </a:rPr>
              <a:t>2013</a:t>
            </a:r>
            <a:r>
              <a:rPr sz="400" spc="40" dirty="0">
                <a:latin typeface="Times New Roman"/>
                <a:cs typeface="Times New Roman"/>
              </a:rPr>
              <a:t> </a:t>
            </a:r>
            <a:r>
              <a:rPr sz="400" spc="20" dirty="0">
                <a:latin typeface="Times New Roman"/>
                <a:cs typeface="Times New Roman"/>
              </a:rPr>
              <a:t>—</a:t>
            </a:r>
            <a:r>
              <a:rPr sz="400" spc="40" dirty="0">
                <a:latin typeface="Times New Roman"/>
                <a:cs typeface="Times New Roman"/>
              </a:rPr>
              <a:t> </a:t>
            </a:r>
            <a:r>
              <a:rPr sz="400" spc="0" dirty="0">
                <a:latin typeface="Times New Roman"/>
                <a:cs typeface="Times New Roman"/>
              </a:rPr>
              <a:t>Slide</a:t>
            </a:r>
            <a:r>
              <a:rPr sz="400" spc="40" dirty="0">
                <a:latin typeface="Times New Roman"/>
                <a:cs typeface="Times New Roman"/>
              </a:rPr>
              <a:t> </a:t>
            </a:r>
            <a:fld id="{81D60167-4931-47E6-BA6A-407CBD079E47}" type="slidenum">
              <a:rPr sz="400" spc="10" dirty="0" smtClean="0">
                <a:latin typeface="Times New Roman"/>
                <a:cs typeface="Times New Roman"/>
              </a:rPr>
              <a:t>‹#›</a:t>
            </a:fld>
            <a:r>
              <a:rPr sz="400" spc="40" dirty="0">
                <a:latin typeface="Times New Roman"/>
                <a:cs typeface="Times New Roman"/>
              </a:rPr>
              <a:t>/10</a:t>
            </a:r>
            <a:endParaRPr sz="400">
              <a:latin typeface="Times New Roman"/>
              <a:cs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88900" y="0"/>
            <a:ext cx="4508500" cy="228882"/>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1566786" y="3224403"/>
            <a:ext cx="1474622" cy="173355"/>
          </a:xfrm>
          <a:prstGeom prst="rect">
            <a:avLst/>
          </a:prstGeo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230409" y="3224403"/>
            <a:ext cx="1059884" cy="17335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smtClean="0"/>
              <a:t>04/24/2017</a:t>
            </a:fld>
            <a:endParaRPr lang="en-US"/>
          </a:p>
        </p:txBody>
      </p:sp>
      <p:sp>
        <p:nvSpPr>
          <p:cNvPr id="4" name="Holder 4"/>
          <p:cNvSpPr>
            <a:spLocks noGrp="1"/>
          </p:cNvSpPr>
          <p:nvPr>
            <p:ph type="sldNum" sz="quarter" idx="7"/>
          </p:nvPr>
        </p:nvSpPr>
        <p:spPr>
          <a:xfrm>
            <a:off x="2679319" y="3379851"/>
            <a:ext cx="1904455" cy="74325"/>
          </a:xfrm>
          <a:prstGeom prst="rect">
            <a:avLst/>
          </a:prstGeom>
        </p:spPr>
        <p:txBody>
          <a:bodyPr lIns="0" tIns="0" rIns="0" bIns="0"/>
          <a:lstStyle/>
          <a:p>
            <a:pPr marL="12700">
              <a:lnSpc>
                <a:spcPct val="100000"/>
              </a:lnSpc>
            </a:pPr>
            <a:r>
              <a:rPr sz="400" spc="-50" dirty="0">
                <a:latin typeface="Times New Roman"/>
                <a:cs typeface="Times New Roman"/>
              </a:rPr>
              <a:t>Y</a:t>
            </a:r>
            <a:r>
              <a:rPr sz="400" spc="5" dirty="0">
                <a:latin typeface="Times New Roman"/>
                <a:cs typeface="Times New Roman"/>
              </a:rPr>
              <a:t>aroslav</a:t>
            </a:r>
            <a:r>
              <a:rPr sz="400" spc="40" dirty="0">
                <a:latin typeface="Times New Roman"/>
                <a:cs typeface="Times New Roman"/>
              </a:rPr>
              <a:t> </a:t>
            </a:r>
            <a:r>
              <a:rPr sz="400" spc="5" dirty="0">
                <a:latin typeface="Times New Roman"/>
                <a:cs typeface="Times New Roman"/>
              </a:rPr>
              <a:t>Ganin</a:t>
            </a:r>
            <a:r>
              <a:rPr sz="400" spc="40" dirty="0">
                <a:latin typeface="Times New Roman"/>
                <a:cs typeface="Times New Roman"/>
              </a:rPr>
              <a:t> </a:t>
            </a:r>
            <a:r>
              <a:rPr sz="400" spc="20" dirty="0">
                <a:latin typeface="Times New Roman"/>
                <a:cs typeface="Times New Roman"/>
              </a:rPr>
              <a:t>—</a:t>
            </a:r>
            <a:r>
              <a:rPr sz="400" spc="40" dirty="0">
                <a:latin typeface="Times New Roman"/>
                <a:cs typeface="Times New Roman"/>
              </a:rPr>
              <a:t> </a:t>
            </a:r>
            <a:r>
              <a:rPr sz="400" spc="0" dirty="0">
                <a:latin typeface="Times New Roman"/>
                <a:cs typeface="Times New Roman"/>
              </a:rPr>
              <a:t>Brief</a:t>
            </a:r>
            <a:r>
              <a:rPr sz="400" spc="40" dirty="0">
                <a:latin typeface="Times New Roman"/>
                <a:cs typeface="Times New Roman"/>
              </a:rPr>
              <a:t> </a:t>
            </a:r>
            <a:r>
              <a:rPr sz="400" spc="0" dirty="0">
                <a:latin typeface="Times New Roman"/>
                <a:cs typeface="Times New Roman"/>
              </a:rPr>
              <a:t>overview</a:t>
            </a:r>
            <a:r>
              <a:rPr sz="400" spc="40" dirty="0">
                <a:latin typeface="Times New Roman"/>
                <a:cs typeface="Times New Roman"/>
              </a:rPr>
              <a:t> </a:t>
            </a:r>
            <a:r>
              <a:rPr sz="400" spc="0" dirty="0">
                <a:latin typeface="Times New Roman"/>
                <a:cs typeface="Times New Roman"/>
              </a:rPr>
              <a:t>of</a:t>
            </a:r>
            <a:r>
              <a:rPr sz="400" spc="40" dirty="0">
                <a:latin typeface="Times New Roman"/>
                <a:cs typeface="Times New Roman"/>
              </a:rPr>
              <a:t> </a:t>
            </a:r>
            <a:r>
              <a:rPr sz="400" spc="20" dirty="0">
                <a:latin typeface="Times New Roman"/>
                <a:cs typeface="Times New Roman"/>
              </a:rPr>
              <a:t>the</a:t>
            </a:r>
            <a:r>
              <a:rPr sz="400" spc="40" dirty="0">
                <a:latin typeface="Times New Roman"/>
                <a:cs typeface="Times New Roman"/>
              </a:rPr>
              <a:t> </a:t>
            </a:r>
            <a:r>
              <a:rPr sz="400" spc="10" dirty="0">
                <a:latin typeface="Times New Roman"/>
                <a:cs typeface="Times New Roman"/>
              </a:rPr>
              <a:t>rese</a:t>
            </a:r>
            <a:r>
              <a:rPr sz="400" spc="-5" dirty="0">
                <a:latin typeface="Times New Roman"/>
                <a:cs typeface="Times New Roman"/>
              </a:rPr>
              <a:t>a</a:t>
            </a:r>
            <a:r>
              <a:rPr sz="400" spc="10" dirty="0">
                <a:latin typeface="Times New Roman"/>
                <a:cs typeface="Times New Roman"/>
              </a:rPr>
              <a:t>rch</a:t>
            </a:r>
            <a:r>
              <a:rPr sz="400" spc="40" dirty="0">
                <a:latin typeface="Times New Roman"/>
                <a:cs typeface="Times New Roman"/>
              </a:rPr>
              <a:t> </a:t>
            </a:r>
            <a:r>
              <a:rPr sz="400" spc="20" dirty="0">
                <a:latin typeface="Times New Roman"/>
                <a:cs typeface="Times New Roman"/>
              </a:rPr>
              <a:t>—</a:t>
            </a:r>
            <a:r>
              <a:rPr sz="400" spc="40" dirty="0">
                <a:latin typeface="Times New Roman"/>
                <a:cs typeface="Times New Roman"/>
              </a:rPr>
              <a:t> </a:t>
            </a:r>
            <a:r>
              <a:rPr sz="400" spc="0" dirty="0">
                <a:latin typeface="Times New Roman"/>
                <a:cs typeface="Times New Roman"/>
              </a:rPr>
              <a:t>F</a:t>
            </a:r>
            <a:r>
              <a:rPr sz="400" spc="10" dirty="0">
                <a:latin typeface="Times New Roman"/>
                <a:cs typeface="Times New Roman"/>
              </a:rPr>
              <a:t>e</a:t>
            </a:r>
            <a:r>
              <a:rPr sz="400" spc="-5" dirty="0">
                <a:latin typeface="Times New Roman"/>
                <a:cs typeface="Times New Roman"/>
              </a:rPr>
              <a:t>b</a:t>
            </a:r>
            <a:r>
              <a:rPr sz="400" spc="15" dirty="0">
                <a:latin typeface="Times New Roman"/>
                <a:cs typeface="Times New Roman"/>
              </a:rPr>
              <a:t>ru</a:t>
            </a:r>
            <a:r>
              <a:rPr sz="400" spc="0" dirty="0">
                <a:latin typeface="Times New Roman"/>
                <a:cs typeface="Times New Roman"/>
              </a:rPr>
              <a:t>ary</a:t>
            </a:r>
            <a:r>
              <a:rPr sz="400" spc="40" dirty="0">
                <a:latin typeface="Times New Roman"/>
                <a:cs typeface="Times New Roman"/>
              </a:rPr>
              <a:t> </a:t>
            </a:r>
            <a:r>
              <a:rPr sz="400" spc="10" dirty="0">
                <a:latin typeface="Times New Roman"/>
                <a:cs typeface="Times New Roman"/>
              </a:rPr>
              <a:t>8,</a:t>
            </a:r>
            <a:r>
              <a:rPr sz="400" spc="40" dirty="0">
                <a:latin typeface="Times New Roman"/>
                <a:cs typeface="Times New Roman"/>
              </a:rPr>
              <a:t> </a:t>
            </a:r>
            <a:r>
              <a:rPr sz="400" spc="10" dirty="0">
                <a:latin typeface="Times New Roman"/>
                <a:cs typeface="Times New Roman"/>
              </a:rPr>
              <a:t>2013</a:t>
            </a:r>
            <a:r>
              <a:rPr sz="400" spc="40" dirty="0">
                <a:latin typeface="Times New Roman"/>
                <a:cs typeface="Times New Roman"/>
              </a:rPr>
              <a:t> </a:t>
            </a:r>
            <a:r>
              <a:rPr sz="400" spc="20" dirty="0">
                <a:latin typeface="Times New Roman"/>
                <a:cs typeface="Times New Roman"/>
              </a:rPr>
              <a:t>—</a:t>
            </a:r>
            <a:r>
              <a:rPr sz="400" spc="40" dirty="0">
                <a:latin typeface="Times New Roman"/>
                <a:cs typeface="Times New Roman"/>
              </a:rPr>
              <a:t> </a:t>
            </a:r>
            <a:r>
              <a:rPr sz="400" spc="0" dirty="0">
                <a:latin typeface="Times New Roman"/>
                <a:cs typeface="Times New Roman"/>
              </a:rPr>
              <a:t>Slide</a:t>
            </a:r>
            <a:r>
              <a:rPr sz="400" spc="40" dirty="0">
                <a:latin typeface="Times New Roman"/>
                <a:cs typeface="Times New Roman"/>
              </a:rPr>
              <a:t> </a:t>
            </a:r>
            <a:fld id="{81D60167-4931-47E6-BA6A-407CBD079E47}" type="slidenum">
              <a:rPr sz="400" spc="10" dirty="0" smtClean="0">
                <a:latin typeface="Times New Roman"/>
                <a:cs typeface="Times New Roman"/>
              </a:rPr>
              <a:t>‹#›</a:t>
            </a:fld>
            <a:r>
              <a:rPr sz="400" spc="40" dirty="0">
                <a:latin typeface="Times New Roman"/>
                <a:cs typeface="Times New Roman"/>
              </a:rPr>
              <a:t>/10</a:t>
            </a:r>
            <a:endParaRPr sz="400">
              <a:latin typeface="Times New Roman"/>
              <a:cs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4170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bk object 17"/>
          <p:cNvSpPr/>
          <p:nvPr/>
        </p:nvSpPr>
        <p:spPr>
          <a:xfrm>
            <a:off x="-4006" y="3338069"/>
            <a:ext cx="4607940" cy="129031"/>
          </a:xfrm>
          <a:custGeom>
            <a:avLst/>
            <a:gdLst/>
            <a:ahLst/>
            <a:cxnLst/>
            <a:rect l="l" t="t" r="r" b="b"/>
            <a:pathLst>
              <a:path w="4607940" h="129031">
                <a:moveTo>
                  <a:pt x="0" y="129031"/>
                </a:moveTo>
                <a:lnTo>
                  <a:pt x="4607940" y="129031"/>
                </a:lnTo>
                <a:lnTo>
                  <a:pt x="4607940" y="0"/>
                </a:lnTo>
                <a:lnTo>
                  <a:pt x="0" y="0"/>
                </a:lnTo>
                <a:lnTo>
                  <a:pt x="0" y="129031"/>
                </a:lnTo>
              </a:path>
            </a:pathLst>
          </a:custGeom>
          <a:solidFill>
            <a:srgbClr val="6C6D70"/>
          </a:solidFill>
        </p:spPr>
        <p:txBody>
          <a:bodyPr wrap="square" lIns="0" tIns="0" rIns="0" bIns="0" rtlCol="0" anchor="ctr">
            <a:noAutofit/>
          </a:bodyPr>
          <a:lstStyle/>
          <a:p>
            <a:pPr algn="ctr"/>
            <a:r>
              <a:rPr lang="en-US" sz="900" dirty="0">
                <a:solidFill>
                  <a:schemeClr val="bg1"/>
                </a:solidFill>
                <a:latin typeface="+mn-lt"/>
              </a:rPr>
              <a:t>“Deep Learning</a:t>
            </a:r>
            <a:r>
              <a:rPr lang="en-US" sz="900" baseline="0" dirty="0">
                <a:solidFill>
                  <a:schemeClr val="bg1"/>
                </a:solidFill>
                <a:latin typeface="+mn-lt"/>
              </a:rPr>
              <a:t>”, Spring 2017:      Lecture 9, “Intro to NLP”</a:t>
            </a:r>
            <a:endParaRPr dirty="0">
              <a:solidFill>
                <a:schemeClr val="bg1"/>
              </a:solidFill>
              <a:latin typeface="+mn-lt"/>
            </a:endParaRPr>
          </a:p>
        </p:txBody>
      </p:sp>
      <p:sp>
        <p:nvSpPr>
          <p:cNvPr id="7" name="Holder 2"/>
          <p:cNvSpPr>
            <a:spLocks noGrp="1"/>
          </p:cNvSpPr>
          <p:nvPr>
            <p:ph type="title"/>
          </p:nvPr>
        </p:nvSpPr>
        <p:spPr>
          <a:xfrm>
            <a:off x="88900" y="0"/>
            <a:ext cx="4508500" cy="228882"/>
          </a:xfrm>
          <a:prstGeom prst="rect">
            <a:avLst/>
          </a:prstGeom>
        </p:spPr>
        <p:txBody>
          <a:bodyPr wrap="square" lIns="0" tIns="0" rIns="0" bIns="0">
            <a:noAutofit/>
          </a:bodyPr>
          <a:lstStyle/>
          <a:p>
            <a:endParaRPr dirty="0"/>
          </a:p>
        </p:txBody>
      </p:sp>
      <p:cxnSp>
        <p:nvCxnSpPr>
          <p:cNvPr id="10" name="Straight Connector 9"/>
          <p:cNvCxnSpPr/>
          <p:nvPr/>
        </p:nvCxnSpPr>
        <p:spPr>
          <a:xfrm flipH="1">
            <a:off x="0" y="257318"/>
            <a:ext cx="460422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400050"/>
            <a:ext cx="45974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0" y="552450"/>
            <a:ext cx="45974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704850"/>
            <a:ext cx="45974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857250"/>
            <a:ext cx="45974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1009650"/>
            <a:ext cx="45974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0" y="1162050"/>
            <a:ext cx="45974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0" y="1314450"/>
            <a:ext cx="45974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0" y="1466850"/>
            <a:ext cx="45974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0" y="1619250"/>
            <a:ext cx="45974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0" y="1771650"/>
            <a:ext cx="45974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0" y="1924050"/>
            <a:ext cx="45974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0" y="2076450"/>
            <a:ext cx="45974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0" y="2228850"/>
            <a:ext cx="45974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0" y="2381250"/>
            <a:ext cx="45974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0" y="2533650"/>
            <a:ext cx="45974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0" y="2686050"/>
            <a:ext cx="45974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0" y="2838450"/>
            <a:ext cx="45974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0" y="2990850"/>
            <a:ext cx="45974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0" y="3143250"/>
            <a:ext cx="45974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0" y="3295650"/>
            <a:ext cx="45974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b="1">
          <a:solidFill>
            <a:schemeClr val="accent1">
              <a:lumMod val="75000"/>
            </a:schemeClr>
          </a:solidFill>
          <a:latin typeface="+mn-lt"/>
        </a:defRPr>
      </a:lvl1pPr>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customXml" Target="../ink/ink10.xml"/><Relationship Id="rId13"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customXml" Target="../ink/ink12.xml"/><Relationship Id="rId2"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customXml" Target="../ink/ink9.xml"/><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customXml" Target="../ink/ink11.xml"/><Relationship Id="rId4" Type="http://schemas.openxmlformats.org/officeDocument/2006/relationships/customXml" Target="../ink/ink8.xml"/><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customXml" Target="../ink/ink16.xml"/><Relationship Id="rId13"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customXml" Target="../ink/ink18.xml"/><Relationship Id="rId2" Type="http://schemas.openxmlformats.org/officeDocument/2006/relationships/customXml" Target="../ink/ink13.xml"/><Relationship Id="rId1" Type="http://schemas.openxmlformats.org/officeDocument/2006/relationships/slideLayout" Target="../slideLayouts/slideLayout2.xml"/><Relationship Id="rId6" Type="http://schemas.openxmlformats.org/officeDocument/2006/relationships/customXml" Target="../ink/ink15.xml"/><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customXml" Target="../ink/ink17.xml"/><Relationship Id="rId4" Type="http://schemas.openxmlformats.org/officeDocument/2006/relationships/customXml" Target="../ink/ink14.xml"/><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459.emf"/></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2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048.emf"/><Relationship Id="rId3" Type="http://schemas.openxmlformats.org/officeDocument/2006/relationships/image" Target="../media/image2.png"/><Relationship Id="rId7" Type="http://schemas.openxmlformats.org/officeDocument/2006/relationships/image" Target="../media/image1045.emf"/><Relationship Id="rId12" Type="http://schemas.openxmlformats.org/officeDocument/2006/relationships/customXml" Target="../ink/ink5.xml"/><Relationship Id="rId2" Type="http://schemas.openxmlformats.org/officeDocument/2006/relationships/image" Target="../media/image1.png"/><Relationship Id="rId16" Type="http://schemas.openxmlformats.org/officeDocument/2006/relationships/hyperlink" Target="http://cogcomp.cs.illinois.edu/demo/pos/" TargetMode="Externa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047.emf"/><Relationship Id="rId5" Type="http://schemas.openxmlformats.org/officeDocument/2006/relationships/image" Target="../media/image3.emf"/><Relationship Id="rId15" Type="http://schemas.openxmlformats.org/officeDocument/2006/relationships/image" Target="../media/image4.emf"/><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046.emf"/><Relationship Id="rId14" Type="http://schemas.openxmlformats.org/officeDocument/2006/relationships/customXml" Target="../ink/ink6.xml"/></Relationships>
</file>

<file path=ppt/slides/_rels/slide30.xml.rels><?xml version="1.0" encoding="UTF-8" standalone="yes"?>
<Relationships xmlns="http://schemas.openxmlformats.org/package/2006/relationships"><Relationship Id="rId26" Type="http://schemas.openxmlformats.org/officeDocument/2006/relationships/image" Target="../media/image53.jpeg"/><Relationship Id="rId21" Type="http://schemas.openxmlformats.org/officeDocument/2006/relationships/image" Target="../media/image48.jpeg"/><Relationship Id="rId42" Type="http://schemas.openxmlformats.org/officeDocument/2006/relationships/image" Target="../media/image69.jpeg"/><Relationship Id="rId47" Type="http://schemas.openxmlformats.org/officeDocument/2006/relationships/image" Target="../media/image74.jpeg"/><Relationship Id="rId63" Type="http://schemas.openxmlformats.org/officeDocument/2006/relationships/image" Target="../media/image90.jpeg"/><Relationship Id="rId68" Type="http://schemas.openxmlformats.org/officeDocument/2006/relationships/image" Target="../media/image95.jpeg"/><Relationship Id="rId84" Type="http://schemas.openxmlformats.org/officeDocument/2006/relationships/image" Target="../media/image111.jpeg"/><Relationship Id="rId89" Type="http://schemas.openxmlformats.org/officeDocument/2006/relationships/image" Target="../media/image116.jpeg"/><Relationship Id="rId112" Type="http://schemas.openxmlformats.org/officeDocument/2006/relationships/image" Target="../media/image139.jpeg"/><Relationship Id="rId2" Type="http://schemas.openxmlformats.org/officeDocument/2006/relationships/image" Target="../media/image29.jpeg"/><Relationship Id="rId16" Type="http://schemas.openxmlformats.org/officeDocument/2006/relationships/image" Target="../media/image43.jpeg"/><Relationship Id="rId29" Type="http://schemas.openxmlformats.org/officeDocument/2006/relationships/image" Target="../media/image56.jpeg"/><Relationship Id="rId107" Type="http://schemas.openxmlformats.org/officeDocument/2006/relationships/image" Target="../media/image134.jpeg"/><Relationship Id="rId11" Type="http://schemas.openxmlformats.org/officeDocument/2006/relationships/image" Target="../media/image38.jpeg"/><Relationship Id="rId24" Type="http://schemas.openxmlformats.org/officeDocument/2006/relationships/image" Target="../media/image51.jpeg"/><Relationship Id="rId32" Type="http://schemas.openxmlformats.org/officeDocument/2006/relationships/image" Target="../media/image59.jpeg"/><Relationship Id="rId37" Type="http://schemas.openxmlformats.org/officeDocument/2006/relationships/image" Target="../media/image64.jpeg"/><Relationship Id="rId40" Type="http://schemas.openxmlformats.org/officeDocument/2006/relationships/image" Target="../media/image67.jpeg"/><Relationship Id="rId45" Type="http://schemas.openxmlformats.org/officeDocument/2006/relationships/image" Target="../media/image72.jpeg"/><Relationship Id="rId53" Type="http://schemas.openxmlformats.org/officeDocument/2006/relationships/image" Target="../media/image80.jpeg"/><Relationship Id="rId58" Type="http://schemas.openxmlformats.org/officeDocument/2006/relationships/image" Target="../media/image85.jpeg"/><Relationship Id="rId66" Type="http://schemas.openxmlformats.org/officeDocument/2006/relationships/image" Target="../media/image93.jpeg"/><Relationship Id="rId74" Type="http://schemas.openxmlformats.org/officeDocument/2006/relationships/image" Target="../media/image101.jpeg"/><Relationship Id="rId79" Type="http://schemas.openxmlformats.org/officeDocument/2006/relationships/image" Target="../media/image106.jpeg"/><Relationship Id="rId87" Type="http://schemas.openxmlformats.org/officeDocument/2006/relationships/image" Target="../media/image114.jpeg"/><Relationship Id="rId102" Type="http://schemas.openxmlformats.org/officeDocument/2006/relationships/image" Target="../media/image129.jpeg"/><Relationship Id="rId110" Type="http://schemas.openxmlformats.org/officeDocument/2006/relationships/image" Target="../media/image137.jpeg"/><Relationship Id="rId5" Type="http://schemas.openxmlformats.org/officeDocument/2006/relationships/image" Target="../media/image32.jpeg"/><Relationship Id="rId61" Type="http://schemas.openxmlformats.org/officeDocument/2006/relationships/image" Target="../media/image88.jpeg"/><Relationship Id="rId82" Type="http://schemas.openxmlformats.org/officeDocument/2006/relationships/image" Target="../media/image109.jpeg"/><Relationship Id="rId90" Type="http://schemas.openxmlformats.org/officeDocument/2006/relationships/image" Target="../media/image117.jpeg"/><Relationship Id="rId95" Type="http://schemas.openxmlformats.org/officeDocument/2006/relationships/image" Target="../media/image122.jpeg"/><Relationship Id="rId19" Type="http://schemas.openxmlformats.org/officeDocument/2006/relationships/image" Target="../media/image46.jpeg"/><Relationship Id="rId14" Type="http://schemas.openxmlformats.org/officeDocument/2006/relationships/image" Target="../media/image41.jpeg"/><Relationship Id="rId22" Type="http://schemas.openxmlformats.org/officeDocument/2006/relationships/image" Target="../media/image49.jpeg"/><Relationship Id="rId27" Type="http://schemas.openxmlformats.org/officeDocument/2006/relationships/image" Target="../media/image54.jpeg"/><Relationship Id="rId30" Type="http://schemas.openxmlformats.org/officeDocument/2006/relationships/image" Target="../media/image57.jpeg"/><Relationship Id="rId35" Type="http://schemas.openxmlformats.org/officeDocument/2006/relationships/image" Target="../media/image62.jpeg"/><Relationship Id="rId43" Type="http://schemas.openxmlformats.org/officeDocument/2006/relationships/image" Target="../media/image70.jpeg"/><Relationship Id="rId48" Type="http://schemas.openxmlformats.org/officeDocument/2006/relationships/image" Target="../media/image75.jpeg"/><Relationship Id="rId56" Type="http://schemas.openxmlformats.org/officeDocument/2006/relationships/image" Target="../media/image83.jpeg"/><Relationship Id="rId64" Type="http://schemas.openxmlformats.org/officeDocument/2006/relationships/image" Target="../media/image91.jpeg"/><Relationship Id="rId69" Type="http://schemas.openxmlformats.org/officeDocument/2006/relationships/image" Target="../media/image96.jpeg"/><Relationship Id="rId77" Type="http://schemas.openxmlformats.org/officeDocument/2006/relationships/image" Target="../media/image104.jpeg"/><Relationship Id="rId100" Type="http://schemas.openxmlformats.org/officeDocument/2006/relationships/image" Target="../media/image127.jpeg"/><Relationship Id="rId105" Type="http://schemas.openxmlformats.org/officeDocument/2006/relationships/image" Target="../media/image132.jpeg"/><Relationship Id="rId113" Type="http://schemas.openxmlformats.org/officeDocument/2006/relationships/image" Target="../media/image140.jpeg"/><Relationship Id="rId8" Type="http://schemas.openxmlformats.org/officeDocument/2006/relationships/image" Target="../media/image35.jpeg"/><Relationship Id="rId51" Type="http://schemas.openxmlformats.org/officeDocument/2006/relationships/image" Target="../media/image78.jpeg"/><Relationship Id="rId72" Type="http://schemas.openxmlformats.org/officeDocument/2006/relationships/image" Target="../media/image99.jpeg"/><Relationship Id="rId80" Type="http://schemas.openxmlformats.org/officeDocument/2006/relationships/image" Target="../media/image107.jpeg"/><Relationship Id="rId85" Type="http://schemas.openxmlformats.org/officeDocument/2006/relationships/image" Target="../media/image112.jpeg"/><Relationship Id="rId93" Type="http://schemas.openxmlformats.org/officeDocument/2006/relationships/image" Target="../media/image120.jpeg"/><Relationship Id="rId98" Type="http://schemas.openxmlformats.org/officeDocument/2006/relationships/image" Target="../media/image125.jpeg"/><Relationship Id="rId3" Type="http://schemas.openxmlformats.org/officeDocument/2006/relationships/image" Target="../media/image30.jpeg"/><Relationship Id="rId12" Type="http://schemas.openxmlformats.org/officeDocument/2006/relationships/image" Target="../media/image39.jpeg"/><Relationship Id="rId17" Type="http://schemas.openxmlformats.org/officeDocument/2006/relationships/image" Target="../media/image44.jpeg"/><Relationship Id="rId25" Type="http://schemas.openxmlformats.org/officeDocument/2006/relationships/image" Target="../media/image52.jpeg"/><Relationship Id="rId33" Type="http://schemas.openxmlformats.org/officeDocument/2006/relationships/image" Target="../media/image60.jpeg"/><Relationship Id="rId38" Type="http://schemas.openxmlformats.org/officeDocument/2006/relationships/image" Target="../media/image65.jpeg"/><Relationship Id="rId46" Type="http://schemas.openxmlformats.org/officeDocument/2006/relationships/image" Target="../media/image73.jpeg"/><Relationship Id="rId59" Type="http://schemas.openxmlformats.org/officeDocument/2006/relationships/image" Target="../media/image86.jpeg"/><Relationship Id="rId67" Type="http://schemas.openxmlformats.org/officeDocument/2006/relationships/image" Target="../media/image94.jpeg"/><Relationship Id="rId103" Type="http://schemas.openxmlformats.org/officeDocument/2006/relationships/image" Target="../media/image130.jpeg"/><Relationship Id="rId108" Type="http://schemas.openxmlformats.org/officeDocument/2006/relationships/image" Target="../media/image135.jpeg"/><Relationship Id="rId20" Type="http://schemas.openxmlformats.org/officeDocument/2006/relationships/image" Target="../media/image47.jpeg"/><Relationship Id="rId41" Type="http://schemas.openxmlformats.org/officeDocument/2006/relationships/image" Target="../media/image68.jpeg"/><Relationship Id="rId54" Type="http://schemas.openxmlformats.org/officeDocument/2006/relationships/image" Target="../media/image81.jpeg"/><Relationship Id="rId62" Type="http://schemas.openxmlformats.org/officeDocument/2006/relationships/image" Target="../media/image89.jpeg"/><Relationship Id="rId70" Type="http://schemas.openxmlformats.org/officeDocument/2006/relationships/image" Target="../media/image97.jpeg"/><Relationship Id="rId75" Type="http://schemas.openxmlformats.org/officeDocument/2006/relationships/image" Target="../media/image102.jpeg"/><Relationship Id="rId83" Type="http://schemas.openxmlformats.org/officeDocument/2006/relationships/image" Target="../media/image110.jpeg"/><Relationship Id="rId88" Type="http://schemas.openxmlformats.org/officeDocument/2006/relationships/image" Target="../media/image115.jpeg"/><Relationship Id="rId91" Type="http://schemas.openxmlformats.org/officeDocument/2006/relationships/image" Target="../media/image118.jpeg"/><Relationship Id="rId96" Type="http://schemas.openxmlformats.org/officeDocument/2006/relationships/image" Target="../media/image123.jpeg"/><Relationship Id="rId111" Type="http://schemas.openxmlformats.org/officeDocument/2006/relationships/image" Target="../media/image138.jpeg"/><Relationship Id="rId1" Type="http://schemas.openxmlformats.org/officeDocument/2006/relationships/slideLayout" Target="../slideLayouts/slideLayout2.xml"/><Relationship Id="rId6" Type="http://schemas.openxmlformats.org/officeDocument/2006/relationships/image" Target="../media/image33.jpeg"/><Relationship Id="rId15" Type="http://schemas.openxmlformats.org/officeDocument/2006/relationships/image" Target="../media/image42.jpeg"/><Relationship Id="rId23" Type="http://schemas.openxmlformats.org/officeDocument/2006/relationships/image" Target="../media/image50.jpeg"/><Relationship Id="rId28" Type="http://schemas.openxmlformats.org/officeDocument/2006/relationships/image" Target="../media/image55.jpeg"/><Relationship Id="rId36" Type="http://schemas.openxmlformats.org/officeDocument/2006/relationships/image" Target="../media/image63.jpeg"/><Relationship Id="rId49" Type="http://schemas.openxmlformats.org/officeDocument/2006/relationships/image" Target="../media/image76.jpeg"/><Relationship Id="rId57" Type="http://schemas.openxmlformats.org/officeDocument/2006/relationships/image" Target="../media/image84.jpeg"/><Relationship Id="rId106" Type="http://schemas.openxmlformats.org/officeDocument/2006/relationships/image" Target="../media/image133.jpeg"/><Relationship Id="rId10" Type="http://schemas.openxmlformats.org/officeDocument/2006/relationships/image" Target="../media/image37.jpeg"/><Relationship Id="rId31" Type="http://schemas.openxmlformats.org/officeDocument/2006/relationships/image" Target="../media/image58.jpeg"/><Relationship Id="rId44" Type="http://schemas.openxmlformats.org/officeDocument/2006/relationships/image" Target="../media/image71.jpeg"/><Relationship Id="rId52" Type="http://schemas.openxmlformats.org/officeDocument/2006/relationships/image" Target="../media/image79.jpeg"/><Relationship Id="rId60" Type="http://schemas.openxmlformats.org/officeDocument/2006/relationships/image" Target="../media/image87.jpeg"/><Relationship Id="rId65" Type="http://schemas.openxmlformats.org/officeDocument/2006/relationships/image" Target="../media/image92.jpeg"/><Relationship Id="rId73" Type="http://schemas.openxmlformats.org/officeDocument/2006/relationships/image" Target="../media/image100.jpeg"/><Relationship Id="rId78" Type="http://schemas.openxmlformats.org/officeDocument/2006/relationships/image" Target="../media/image105.jpeg"/><Relationship Id="rId81" Type="http://schemas.openxmlformats.org/officeDocument/2006/relationships/image" Target="../media/image108.jpeg"/><Relationship Id="rId86" Type="http://schemas.openxmlformats.org/officeDocument/2006/relationships/image" Target="../media/image113.jpeg"/><Relationship Id="rId94" Type="http://schemas.openxmlformats.org/officeDocument/2006/relationships/image" Target="../media/image121.jpeg"/><Relationship Id="rId99" Type="http://schemas.openxmlformats.org/officeDocument/2006/relationships/image" Target="../media/image126.jpeg"/><Relationship Id="rId101" Type="http://schemas.openxmlformats.org/officeDocument/2006/relationships/image" Target="../media/image128.jpeg"/><Relationship Id="rId4" Type="http://schemas.openxmlformats.org/officeDocument/2006/relationships/image" Target="../media/image31.jpeg"/><Relationship Id="rId9" Type="http://schemas.openxmlformats.org/officeDocument/2006/relationships/image" Target="../media/image36.jpeg"/><Relationship Id="rId13" Type="http://schemas.openxmlformats.org/officeDocument/2006/relationships/image" Target="../media/image40.jpeg"/><Relationship Id="rId18" Type="http://schemas.openxmlformats.org/officeDocument/2006/relationships/image" Target="../media/image45.jpeg"/><Relationship Id="rId39" Type="http://schemas.openxmlformats.org/officeDocument/2006/relationships/image" Target="../media/image66.jpeg"/><Relationship Id="rId109" Type="http://schemas.openxmlformats.org/officeDocument/2006/relationships/image" Target="../media/image136.jpeg"/><Relationship Id="rId34" Type="http://schemas.openxmlformats.org/officeDocument/2006/relationships/image" Target="../media/image61.jpeg"/><Relationship Id="rId50" Type="http://schemas.openxmlformats.org/officeDocument/2006/relationships/image" Target="../media/image77.jpeg"/><Relationship Id="rId55" Type="http://schemas.openxmlformats.org/officeDocument/2006/relationships/image" Target="../media/image82.jpeg"/><Relationship Id="rId76" Type="http://schemas.openxmlformats.org/officeDocument/2006/relationships/image" Target="../media/image103.jpeg"/><Relationship Id="rId97" Type="http://schemas.openxmlformats.org/officeDocument/2006/relationships/image" Target="../media/image124.jpeg"/><Relationship Id="rId104" Type="http://schemas.openxmlformats.org/officeDocument/2006/relationships/image" Target="../media/image131.jpeg"/><Relationship Id="rId7" Type="http://schemas.openxmlformats.org/officeDocument/2006/relationships/image" Target="../media/image34.jpeg"/><Relationship Id="rId71" Type="http://schemas.openxmlformats.org/officeDocument/2006/relationships/image" Target="../media/image98.jpeg"/><Relationship Id="rId92" Type="http://schemas.openxmlformats.org/officeDocument/2006/relationships/image" Target="../media/image119.jpeg"/></Relationships>
</file>

<file path=ppt/slides/_rels/slide31.xml.rels><?xml version="1.0" encoding="UTF-8" standalone="yes"?>
<Relationships xmlns="http://schemas.openxmlformats.org/package/2006/relationships"><Relationship Id="rId3" Type="http://schemas.openxmlformats.org/officeDocument/2006/relationships/image" Target="../media/image16.emf"/><Relationship Id="rId7" Type="http://schemas.openxmlformats.org/officeDocument/2006/relationships/image" Target="../media/image18.emf"/><Relationship Id="rId2" Type="http://schemas.openxmlformats.org/officeDocument/2006/relationships/customXml" Target="../ink/ink20.xml"/><Relationship Id="rId1" Type="http://schemas.openxmlformats.org/officeDocument/2006/relationships/slideLayout" Target="../slideLayouts/slideLayout2.xml"/><Relationship Id="rId6" Type="http://schemas.openxmlformats.org/officeDocument/2006/relationships/customXml" Target="../ink/ink22.xml"/><Relationship Id="rId5" Type="http://schemas.openxmlformats.org/officeDocument/2006/relationships/image" Target="../media/image17.emf"/><Relationship Id="rId4" Type="http://schemas.openxmlformats.org/officeDocument/2006/relationships/customXml" Target="../ink/ink21.xml"/></Relationships>
</file>

<file path=ppt/slides/_rels/slide32.xml.rels><?xml version="1.0" encoding="UTF-8" standalone="yes"?>
<Relationships xmlns="http://schemas.openxmlformats.org/package/2006/relationships"><Relationship Id="rId8" Type="http://schemas.openxmlformats.org/officeDocument/2006/relationships/customXml" Target="../ink/ink26.xml"/><Relationship Id="rId13" Type="http://schemas.openxmlformats.org/officeDocument/2006/relationships/image" Target="../media/image2410.emf"/><Relationship Id="rId18" Type="http://schemas.openxmlformats.org/officeDocument/2006/relationships/customXml" Target="../ink/ink31.xml"/><Relationship Id="rId26" Type="http://schemas.openxmlformats.org/officeDocument/2006/relationships/customXml" Target="../ink/ink35.xml"/><Relationship Id="rId39" Type="http://schemas.openxmlformats.org/officeDocument/2006/relationships/image" Target="../media/image37.emf"/><Relationship Id="rId3" Type="http://schemas.openxmlformats.org/officeDocument/2006/relationships/image" Target="../media/image190.emf"/><Relationship Id="rId21" Type="http://schemas.openxmlformats.org/officeDocument/2006/relationships/image" Target="../media/image28.emf"/><Relationship Id="rId34" Type="http://schemas.openxmlformats.org/officeDocument/2006/relationships/customXml" Target="../ink/ink39.xml"/><Relationship Id="rId42" Type="http://schemas.openxmlformats.org/officeDocument/2006/relationships/customXml" Target="../ink/ink43.xml"/><Relationship Id="rId47" Type="http://schemas.openxmlformats.org/officeDocument/2006/relationships/image" Target="../media/image41.emf"/><Relationship Id="rId7" Type="http://schemas.openxmlformats.org/officeDocument/2006/relationships/image" Target="../media/image21.emf"/><Relationship Id="rId12" Type="http://schemas.openxmlformats.org/officeDocument/2006/relationships/customXml" Target="../ink/ink28.xml"/><Relationship Id="rId17" Type="http://schemas.openxmlformats.org/officeDocument/2006/relationships/image" Target="../media/image2610.emf"/><Relationship Id="rId25" Type="http://schemas.openxmlformats.org/officeDocument/2006/relationships/image" Target="../media/image30.emf"/><Relationship Id="rId33" Type="http://schemas.openxmlformats.org/officeDocument/2006/relationships/image" Target="../media/image34.emf"/><Relationship Id="rId38" Type="http://schemas.openxmlformats.org/officeDocument/2006/relationships/customXml" Target="../ink/ink41.xml"/><Relationship Id="rId46" Type="http://schemas.openxmlformats.org/officeDocument/2006/relationships/customXml" Target="../ink/ink45.xml"/><Relationship Id="rId2" Type="http://schemas.openxmlformats.org/officeDocument/2006/relationships/customXml" Target="../ink/ink23.xml"/><Relationship Id="rId16" Type="http://schemas.openxmlformats.org/officeDocument/2006/relationships/customXml" Target="../ink/ink30.xml"/><Relationship Id="rId20" Type="http://schemas.openxmlformats.org/officeDocument/2006/relationships/customXml" Target="../ink/ink32.xml"/><Relationship Id="rId29" Type="http://schemas.openxmlformats.org/officeDocument/2006/relationships/image" Target="../media/image32.emf"/><Relationship Id="rId41" Type="http://schemas.openxmlformats.org/officeDocument/2006/relationships/image" Target="../media/image38.emf"/><Relationship Id="rId1" Type="http://schemas.openxmlformats.org/officeDocument/2006/relationships/slideLayout" Target="../slideLayouts/slideLayout2.xml"/><Relationship Id="rId6" Type="http://schemas.openxmlformats.org/officeDocument/2006/relationships/customXml" Target="../ink/ink25.xml"/><Relationship Id="rId11" Type="http://schemas.openxmlformats.org/officeDocument/2006/relationships/image" Target="../media/image23.emf"/><Relationship Id="rId24" Type="http://schemas.openxmlformats.org/officeDocument/2006/relationships/customXml" Target="../ink/ink34.xml"/><Relationship Id="rId32" Type="http://schemas.openxmlformats.org/officeDocument/2006/relationships/customXml" Target="../ink/ink38.xml"/><Relationship Id="rId37" Type="http://schemas.openxmlformats.org/officeDocument/2006/relationships/image" Target="../media/image36.emf"/><Relationship Id="rId40" Type="http://schemas.openxmlformats.org/officeDocument/2006/relationships/customXml" Target="../ink/ink42.xml"/><Relationship Id="rId45" Type="http://schemas.openxmlformats.org/officeDocument/2006/relationships/image" Target="../media/image40.emf"/><Relationship Id="rId5" Type="http://schemas.openxmlformats.org/officeDocument/2006/relationships/image" Target="../media/image200.emf"/><Relationship Id="rId15" Type="http://schemas.openxmlformats.org/officeDocument/2006/relationships/image" Target="../media/image2510.emf"/><Relationship Id="rId23" Type="http://schemas.openxmlformats.org/officeDocument/2006/relationships/image" Target="../media/image29.emf"/><Relationship Id="rId28" Type="http://schemas.openxmlformats.org/officeDocument/2006/relationships/customXml" Target="../ink/ink36.xml"/><Relationship Id="rId36" Type="http://schemas.openxmlformats.org/officeDocument/2006/relationships/customXml" Target="../ink/ink40.xml"/><Relationship Id="rId10" Type="http://schemas.openxmlformats.org/officeDocument/2006/relationships/customXml" Target="../ink/ink27.xml"/><Relationship Id="rId19" Type="http://schemas.openxmlformats.org/officeDocument/2006/relationships/image" Target="../media/image2710.emf"/><Relationship Id="rId31" Type="http://schemas.openxmlformats.org/officeDocument/2006/relationships/image" Target="../media/image33.emf"/><Relationship Id="rId44" Type="http://schemas.openxmlformats.org/officeDocument/2006/relationships/customXml" Target="../ink/ink44.xml"/><Relationship Id="rId4" Type="http://schemas.openxmlformats.org/officeDocument/2006/relationships/customXml" Target="../ink/ink24.xml"/><Relationship Id="rId9" Type="http://schemas.openxmlformats.org/officeDocument/2006/relationships/image" Target="../media/image22.emf"/><Relationship Id="rId14" Type="http://schemas.openxmlformats.org/officeDocument/2006/relationships/customXml" Target="../ink/ink29.xml"/><Relationship Id="rId22" Type="http://schemas.openxmlformats.org/officeDocument/2006/relationships/customXml" Target="../ink/ink33.xml"/><Relationship Id="rId27" Type="http://schemas.openxmlformats.org/officeDocument/2006/relationships/image" Target="../media/image31.emf"/><Relationship Id="rId30" Type="http://schemas.openxmlformats.org/officeDocument/2006/relationships/customXml" Target="../ink/ink37.xml"/><Relationship Id="rId35" Type="http://schemas.openxmlformats.org/officeDocument/2006/relationships/image" Target="../media/image35.emf"/><Relationship Id="rId43" Type="http://schemas.openxmlformats.org/officeDocument/2006/relationships/image" Target="../media/image39.emf"/></Relationships>
</file>

<file path=ppt/slides/_rels/slide33.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6" Type="http://schemas.openxmlformats.org/officeDocument/2006/relationships/image" Target="../media/image52.emf"/><Relationship Id="rId21" Type="http://schemas.openxmlformats.org/officeDocument/2006/relationships/customXml" Target="../ink/ink55.xml"/><Relationship Id="rId42" Type="http://schemas.openxmlformats.org/officeDocument/2006/relationships/image" Target="../media/image60.emf"/><Relationship Id="rId47" Type="http://schemas.openxmlformats.org/officeDocument/2006/relationships/customXml" Target="../ink/ink68.xml"/><Relationship Id="rId63" Type="http://schemas.openxmlformats.org/officeDocument/2006/relationships/customXml" Target="../ink/ink76.xml"/><Relationship Id="rId68" Type="http://schemas.openxmlformats.org/officeDocument/2006/relationships/image" Target="../media/image73.emf"/><Relationship Id="rId84" Type="http://schemas.openxmlformats.org/officeDocument/2006/relationships/image" Target="../media/image81.emf"/><Relationship Id="rId89" Type="http://schemas.openxmlformats.org/officeDocument/2006/relationships/customXml" Target="../ink/ink89.xml"/><Relationship Id="rId112" Type="http://schemas.openxmlformats.org/officeDocument/2006/relationships/image" Target="../media/image95.emf"/><Relationship Id="rId16" Type="http://schemas.openxmlformats.org/officeDocument/2006/relationships/image" Target="../media/image47.emf"/><Relationship Id="rId107" Type="http://schemas.openxmlformats.org/officeDocument/2006/relationships/customXml" Target="../ink/ink98.xml"/><Relationship Id="rId11" Type="http://schemas.openxmlformats.org/officeDocument/2006/relationships/customXml" Target="../ink/ink50.xml"/><Relationship Id="rId24" Type="http://schemas.openxmlformats.org/officeDocument/2006/relationships/image" Target="../media/image51.emf"/><Relationship Id="rId32" Type="http://schemas.openxmlformats.org/officeDocument/2006/relationships/image" Target="../media/image55.emf"/><Relationship Id="rId37" Type="http://schemas.openxmlformats.org/officeDocument/2006/relationships/customXml" Target="../ink/ink63.xml"/><Relationship Id="rId40" Type="http://schemas.openxmlformats.org/officeDocument/2006/relationships/image" Target="../media/image59.emf"/><Relationship Id="rId45" Type="http://schemas.openxmlformats.org/officeDocument/2006/relationships/customXml" Target="../ink/ink67.xml"/><Relationship Id="rId53" Type="http://schemas.openxmlformats.org/officeDocument/2006/relationships/customXml" Target="../ink/ink71.xml"/><Relationship Id="rId58" Type="http://schemas.openxmlformats.org/officeDocument/2006/relationships/image" Target="../media/image68.emf"/><Relationship Id="rId66" Type="http://schemas.openxmlformats.org/officeDocument/2006/relationships/image" Target="../media/image72.emf"/><Relationship Id="rId74" Type="http://schemas.openxmlformats.org/officeDocument/2006/relationships/image" Target="../media/image76.emf"/><Relationship Id="rId79" Type="http://schemas.openxmlformats.org/officeDocument/2006/relationships/customXml" Target="../ink/ink84.xml"/><Relationship Id="rId87" Type="http://schemas.openxmlformats.org/officeDocument/2006/relationships/customXml" Target="../ink/ink88.xml"/><Relationship Id="rId102" Type="http://schemas.openxmlformats.org/officeDocument/2006/relationships/image" Target="../media/image90.emf"/><Relationship Id="rId110" Type="http://schemas.openxmlformats.org/officeDocument/2006/relationships/image" Target="../media/image94.emf"/><Relationship Id="rId115" Type="http://schemas.openxmlformats.org/officeDocument/2006/relationships/customXml" Target="../ink/ink102.xml"/><Relationship Id="rId5" Type="http://schemas.openxmlformats.org/officeDocument/2006/relationships/customXml" Target="../ink/ink47.xml"/><Relationship Id="rId61" Type="http://schemas.openxmlformats.org/officeDocument/2006/relationships/customXml" Target="../ink/ink75.xml"/><Relationship Id="rId82" Type="http://schemas.openxmlformats.org/officeDocument/2006/relationships/image" Target="../media/image80.emf"/><Relationship Id="rId90" Type="http://schemas.openxmlformats.org/officeDocument/2006/relationships/image" Target="../media/image84.emf"/><Relationship Id="rId95" Type="http://schemas.openxmlformats.org/officeDocument/2006/relationships/customXml" Target="../ink/ink92.xml"/><Relationship Id="rId19" Type="http://schemas.openxmlformats.org/officeDocument/2006/relationships/customXml" Target="../ink/ink54.xml"/><Relationship Id="rId14" Type="http://schemas.openxmlformats.org/officeDocument/2006/relationships/image" Target="../media/image46.emf"/><Relationship Id="rId22" Type="http://schemas.openxmlformats.org/officeDocument/2006/relationships/image" Target="../media/image50.emf"/><Relationship Id="rId27" Type="http://schemas.openxmlformats.org/officeDocument/2006/relationships/customXml" Target="../ink/ink58.xml"/><Relationship Id="rId30" Type="http://schemas.openxmlformats.org/officeDocument/2006/relationships/image" Target="../media/image54.emf"/><Relationship Id="rId35" Type="http://schemas.openxmlformats.org/officeDocument/2006/relationships/customXml" Target="../ink/ink62.xml"/><Relationship Id="rId43" Type="http://schemas.openxmlformats.org/officeDocument/2006/relationships/customXml" Target="../ink/ink66.xml"/><Relationship Id="rId48" Type="http://schemas.openxmlformats.org/officeDocument/2006/relationships/image" Target="../media/image63.emf"/><Relationship Id="rId56" Type="http://schemas.openxmlformats.org/officeDocument/2006/relationships/image" Target="../media/image67.emf"/><Relationship Id="rId64" Type="http://schemas.openxmlformats.org/officeDocument/2006/relationships/image" Target="../media/image71.emf"/><Relationship Id="rId69" Type="http://schemas.openxmlformats.org/officeDocument/2006/relationships/customXml" Target="../ink/ink79.xml"/><Relationship Id="rId77" Type="http://schemas.openxmlformats.org/officeDocument/2006/relationships/customXml" Target="../ink/ink83.xml"/><Relationship Id="rId100" Type="http://schemas.openxmlformats.org/officeDocument/2006/relationships/image" Target="../media/image89.emf"/><Relationship Id="rId105" Type="http://schemas.openxmlformats.org/officeDocument/2006/relationships/customXml" Target="../ink/ink97.xml"/><Relationship Id="rId113" Type="http://schemas.openxmlformats.org/officeDocument/2006/relationships/customXml" Target="../ink/ink101.xml"/><Relationship Id="rId8" Type="http://schemas.openxmlformats.org/officeDocument/2006/relationships/image" Target="../media/image43.emf"/><Relationship Id="rId51" Type="http://schemas.openxmlformats.org/officeDocument/2006/relationships/customXml" Target="../ink/ink70.xml"/><Relationship Id="rId72" Type="http://schemas.openxmlformats.org/officeDocument/2006/relationships/image" Target="../media/image75.emf"/><Relationship Id="rId80" Type="http://schemas.openxmlformats.org/officeDocument/2006/relationships/image" Target="../media/image79.emf"/><Relationship Id="rId85" Type="http://schemas.openxmlformats.org/officeDocument/2006/relationships/customXml" Target="../ink/ink87.xml"/><Relationship Id="rId93" Type="http://schemas.openxmlformats.org/officeDocument/2006/relationships/customXml" Target="../ink/ink91.xml"/><Relationship Id="rId98" Type="http://schemas.openxmlformats.org/officeDocument/2006/relationships/image" Target="../media/image88.emf"/><Relationship Id="rId3" Type="http://schemas.openxmlformats.org/officeDocument/2006/relationships/customXml" Target="../ink/ink46.xml"/><Relationship Id="rId12" Type="http://schemas.openxmlformats.org/officeDocument/2006/relationships/image" Target="../media/image45.emf"/><Relationship Id="rId17" Type="http://schemas.openxmlformats.org/officeDocument/2006/relationships/customXml" Target="../ink/ink53.xml"/><Relationship Id="rId25" Type="http://schemas.openxmlformats.org/officeDocument/2006/relationships/customXml" Target="../ink/ink57.xml"/><Relationship Id="rId33" Type="http://schemas.openxmlformats.org/officeDocument/2006/relationships/customXml" Target="../ink/ink61.xml"/><Relationship Id="rId38" Type="http://schemas.openxmlformats.org/officeDocument/2006/relationships/image" Target="../media/image58.emf"/><Relationship Id="rId46" Type="http://schemas.openxmlformats.org/officeDocument/2006/relationships/image" Target="../media/image62.emf"/><Relationship Id="rId59" Type="http://schemas.openxmlformats.org/officeDocument/2006/relationships/customXml" Target="../ink/ink74.xml"/><Relationship Id="rId67" Type="http://schemas.openxmlformats.org/officeDocument/2006/relationships/customXml" Target="../ink/ink78.xml"/><Relationship Id="rId103" Type="http://schemas.openxmlformats.org/officeDocument/2006/relationships/customXml" Target="../ink/ink96.xml"/><Relationship Id="rId108" Type="http://schemas.openxmlformats.org/officeDocument/2006/relationships/image" Target="../media/image93.emf"/><Relationship Id="rId116" Type="http://schemas.openxmlformats.org/officeDocument/2006/relationships/image" Target="../media/image97.emf"/><Relationship Id="rId20" Type="http://schemas.openxmlformats.org/officeDocument/2006/relationships/image" Target="../media/image49.emf"/><Relationship Id="rId41" Type="http://schemas.openxmlformats.org/officeDocument/2006/relationships/customXml" Target="../ink/ink65.xml"/><Relationship Id="rId54" Type="http://schemas.openxmlformats.org/officeDocument/2006/relationships/image" Target="../media/image66.emf"/><Relationship Id="rId62" Type="http://schemas.openxmlformats.org/officeDocument/2006/relationships/image" Target="../media/image70.emf"/><Relationship Id="rId70" Type="http://schemas.openxmlformats.org/officeDocument/2006/relationships/image" Target="../media/image74.emf"/><Relationship Id="rId75" Type="http://schemas.openxmlformats.org/officeDocument/2006/relationships/customXml" Target="../ink/ink82.xml"/><Relationship Id="rId83" Type="http://schemas.openxmlformats.org/officeDocument/2006/relationships/customXml" Target="../ink/ink86.xml"/><Relationship Id="rId88" Type="http://schemas.openxmlformats.org/officeDocument/2006/relationships/image" Target="../media/image83.emf"/><Relationship Id="rId91" Type="http://schemas.openxmlformats.org/officeDocument/2006/relationships/customXml" Target="../ink/ink90.xml"/><Relationship Id="rId96" Type="http://schemas.openxmlformats.org/officeDocument/2006/relationships/image" Target="../media/image87.emf"/><Relationship Id="rId111" Type="http://schemas.openxmlformats.org/officeDocument/2006/relationships/customXml" Target="../ink/ink100.xml"/><Relationship Id="rId1" Type="http://schemas.openxmlformats.org/officeDocument/2006/relationships/slideLayout" Target="../slideLayouts/slideLayout2.xml"/><Relationship Id="rId6" Type="http://schemas.openxmlformats.org/officeDocument/2006/relationships/image" Target="../media/image42.emf"/><Relationship Id="rId15" Type="http://schemas.openxmlformats.org/officeDocument/2006/relationships/customXml" Target="../ink/ink52.xml"/><Relationship Id="rId23" Type="http://schemas.openxmlformats.org/officeDocument/2006/relationships/customXml" Target="../ink/ink56.xml"/><Relationship Id="rId28" Type="http://schemas.openxmlformats.org/officeDocument/2006/relationships/image" Target="../media/image53.emf"/><Relationship Id="rId36" Type="http://schemas.openxmlformats.org/officeDocument/2006/relationships/image" Target="../media/image57.emf"/><Relationship Id="rId49" Type="http://schemas.openxmlformats.org/officeDocument/2006/relationships/customXml" Target="../ink/ink69.xml"/><Relationship Id="rId57" Type="http://schemas.openxmlformats.org/officeDocument/2006/relationships/customXml" Target="../ink/ink73.xml"/><Relationship Id="rId106" Type="http://schemas.openxmlformats.org/officeDocument/2006/relationships/image" Target="../media/image92.emf"/><Relationship Id="rId114" Type="http://schemas.openxmlformats.org/officeDocument/2006/relationships/image" Target="../media/image96.emf"/><Relationship Id="rId10" Type="http://schemas.openxmlformats.org/officeDocument/2006/relationships/image" Target="../media/image44.emf"/><Relationship Id="rId31" Type="http://schemas.openxmlformats.org/officeDocument/2006/relationships/customXml" Target="../ink/ink60.xml"/><Relationship Id="rId44" Type="http://schemas.openxmlformats.org/officeDocument/2006/relationships/image" Target="../media/image61.emf"/><Relationship Id="rId52" Type="http://schemas.openxmlformats.org/officeDocument/2006/relationships/image" Target="../media/image65.emf"/><Relationship Id="rId60" Type="http://schemas.openxmlformats.org/officeDocument/2006/relationships/image" Target="../media/image69.emf"/><Relationship Id="rId65" Type="http://schemas.openxmlformats.org/officeDocument/2006/relationships/customXml" Target="../ink/ink77.xml"/><Relationship Id="rId73" Type="http://schemas.openxmlformats.org/officeDocument/2006/relationships/customXml" Target="../ink/ink81.xml"/><Relationship Id="rId78" Type="http://schemas.openxmlformats.org/officeDocument/2006/relationships/image" Target="../media/image78.emf"/><Relationship Id="rId81" Type="http://schemas.openxmlformats.org/officeDocument/2006/relationships/customXml" Target="../ink/ink85.xml"/><Relationship Id="rId86" Type="http://schemas.openxmlformats.org/officeDocument/2006/relationships/image" Target="../media/image82.emf"/><Relationship Id="rId94" Type="http://schemas.openxmlformats.org/officeDocument/2006/relationships/image" Target="../media/image86.emf"/><Relationship Id="rId99" Type="http://schemas.openxmlformats.org/officeDocument/2006/relationships/customXml" Target="../ink/ink94.xml"/><Relationship Id="rId101" Type="http://schemas.openxmlformats.org/officeDocument/2006/relationships/customXml" Target="../ink/ink95.xml"/><Relationship Id="rId4" Type="http://schemas.openxmlformats.org/officeDocument/2006/relationships/image" Target="../media/image15.emf"/><Relationship Id="rId9" Type="http://schemas.openxmlformats.org/officeDocument/2006/relationships/customXml" Target="../ink/ink49.xml"/><Relationship Id="rId13" Type="http://schemas.openxmlformats.org/officeDocument/2006/relationships/customXml" Target="../ink/ink51.xml"/><Relationship Id="rId18" Type="http://schemas.openxmlformats.org/officeDocument/2006/relationships/image" Target="../media/image48.emf"/><Relationship Id="rId39" Type="http://schemas.openxmlformats.org/officeDocument/2006/relationships/customXml" Target="../ink/ink64.xml"/><Relationship Id="rId109" Type="http://schemas.openxmlformats.org/officeDocument/2006/relationships/customXml" Target="../ink/ink99.xml"/><Relationship Id="rId34" Type="http://schemas.openxmlformats.org/officeDocument/2006/relationships/image" Target="../media/image56.emf"/><Relationship Id="rId50" Type="http://schemas.openxmlformats.org/officeDocument/2006/relationships/image" Target="../media/image64.emf"/><Relationship Id="rId55" Type="http://schemas.openxmlformats.org/officeDocument/2006/relationships/customXml" Target="../ink/ink72.xml"/><Relationship Id="rId76" Type="http://schemas.openxmlformats.org/officeDocument/2006/relationships/image" Target="../media/image77.emf"/><Relationship Id="rId97" Type="http://schemas.openxmlformats.org/officeDocument/2006/relationships/customXml" Target="../ink/ink93.xml"/><Relationship Id="rId104" Type="http://schemas.openxmlformats.org/officeDocument/2006/relationships/image" Target="../media/image91.emf"/><Relationship Id="rId7" Type="http://schemas.openxmlformats.org/officeDocument/2006/relationships/customXml" Target="../ink/ink48.xml"/><Relationship Id="rId71" Type="http://schemas.openxmlformats.org/officeDocument/2006/relationships/customXml" Target="../ink/ink80.xml"/><Relationship Id="rId92" Type="http://schemas.openxmlformats.org/officeDocument/2006/relationships/image" Target="../media/image85.emf"/><Relationship Id="rId2" Type="http://schemas.openxmlformats.org/officeDocument/2006/relationships/image" Target="../media/image144.png"/><Relationship Id="rId29" Type="http://schemas.openxmlformats.org/officeDocument/2006/relationships/customXml" Target="../ink/ink59.xml"/></Relationships>
</file>

<file path=ppt/slides/_rels/slide37.xml.rels><?xml version="1.0" encoding="UTF-8" standalone="yes"?>
<Relationships xmlns="http://schemas.openxmlformats.org/package/2006/relationships"><Relationship Id="rId117" Type="http://schemas.openxmlformats.org/officeDocument/2006/relationships/image" Target="../media/image46.emf"/><Relationship Id="rId21" Type="http://schemas.openxmlformats.org/officeDocument/2006/relationships/image" Target="../media/image98.emf"/><Relationship Id="rId42" Type="http://schemas.openxmlformats.org/officeDocument/2006/relationships/customXml" Target="../ink/ink123.xml"/><Relationship Id="rId63" Type="http://schemas.openxmlformats.org/officeDocument/2006/relationships/image" Target="../media/image119.emf"/><Relationship Id="rId84" Type="http://schemas.openxmlformats.org/officeDocument/2006/relationships/customXml" Target="../ink/ink144.xml"/><Relationship Id="rId138" Type="http://schemas.openxmlformats.org/officeDocument/2006/relationships/customXml" Target="../ink/ink171.xml"/><Relationship Id="rId159" Type="http://schemas.openxmlformats.org/officeDocument/2006/relationships/image" Target="../media/image67.emf"/><Relationship Id="rId170" Type="http://schemas.openxmlformats.org/officeDocument/2006/relationships/customXml" Target="../ink/ink187.xml"/><Relationship Id="rId191" Type="http://schemas.openxmlformats.org/officeDocument/2006/relationships/image" Target="../media/image83.emf"/><Relationship Id="rId205" Type="http://schemas.openxmlformats.org/officeDocument/2006/relationships/customXml" Target="../ink/ink205.xml"/><Relationship Id="rId107" Type="http://schemas.openxmlformats.org/officeDocument/2006/relationships/image" Target="../media/image141.emf"/><Relationship Id="rId11" Type="http://schemas.openxmlformats.org/officeDocument/2006/relationships/image" Target="../media/image930.emf"/><Relationship Id="rId32" Type="http://schemas.openxmlformats.org/officeDocument/2006/relationships/customXml" Target="../ink/ink118.xml"/><Relationship Id="rId37" Type="http://schemas.openxmlformats.org/officeDocument/2006/relationships/image" Target="../media/image106.emf"/><Relationship Id="rId53" Type="http://schemas.openxmlformats.org/officeDocument/2006/relationships/image" Target="../media/image114.emf"/><Relationship Id="rId58" Type="http://schemas.openxmlformats.org/officeDocument/2006/relationships/customXml" Target="../ink/ink131.xml"/><Relationship Id="rId74" Type="http://schemas.openxmlformats.org/officeDocument/2006/relationships/customXml" Target="../ink/ink139.xml"/><Relationship Id="rId79" Type="http://schemas.openxmlformats.org/officeDocument/2006/relationships/image" Target="../media/image127.emf"/><Relationship Id="rId102" Type="http://schemas.openxmlformats.org/officeDocument/2006/relationships/customXml" Target="../ink/ink153.xml"/><Relationship Id="rId123" Type="http://schemas.openxmlformats.org/officeDocument/2006/relationships/image" Target="../media/image49.emf"/><Relationship Id="rId128" Type="http://schemas.openxmlformats.org/officeDocument/2006/relationships/customXml" Target="../ink/ink166.xml"/><Relationship Id="rId144" Type="http://schemas.openxmlformats.org/officeDocument/2006/relationships/customXml" Target="../ink/ink174.xml"/><Relationship Id="rId149" Type="http://schemas.openxmlformats.org/officeDocument/2006/relationships/image" Target="../media/image62.emf"/><Relationship Id="rId5" Type="http://schemas.openxmlformats.org/officeDocument/2006/relationships/image" Target="../media/image900.emf"/><Relationship Id="rId90" Type="http://schemas.openxmlformats.org/officeDocument/2006/relationships/customXml" Target="../ink/ink147.xml"/><Relationship Id="rId95" Type="http://schemas.openxmlformats.org/officeDocument/2006/relationships/image" Target="../media/image135.emf"/><Relationship Id="rId160" Type="http://schemas.openxmlformats.org/officeDocument/2006/relationships/customXml" Target="../ink/ink182.xml"/><Relationship Id="rId165" Type="http://schemas.openxmlformats.org/officeDocument/2006/relationships/image" Target="../media/image70.emf"/><Relationship Id="rId181" Type="http://schemas.openxmlformats.org/officeDocument/2006/relationships/image" Target="../media/image78.emf"/><Relationship Id="rId186" Type="http://schemas.openxmlformats.org/officeDocument/2006/relationships/customXml" Target="../ink/ink195.xml"/><Relationship Id="rId211" Type="http://schemas.openxmlformats.org/officeDocument/2006/relationships/customXml" Target="../ink/ink211.xml"/><Relationship Id="rId22" Type="http://schemas.openxmlformats.org/officeDocument/2006/relationships/customXml" Target="../ink/ink113.xml"/><Relationship Id="rId27" Type="http://schemas.openxmlformats.org/officeDocument/2006/relationships/image" Target="../media/image101.emf"/><Relationship Id="rId43" Type="http://schemas.openxmlformats.org/officeDocument/2006/relationships/image" Target="../media/image109.emf"/><Relationship Id="rId48" Type="http://schemas.openxmlformats.org/officeDocument/2006/relationships/customXml" Target="../ink/ink126.xml"/><Relationship Id="rId64" Type="http://schemas.openxmlformats.org/officeDocument/2006/relationships/customXml" Target="../ink/ink134.xml"/><Relationship Id="rId69" Type="http://schemas.openxmlformats.org/officeDocument/2006/relationships/image" Target="../media/image122.emf"/><Relationship Id="rId113" Type="http://schemas.openxmlformats.org/officeDocument/2006/relationships/image" Target="../media/image44.emf"/><Relationship Id="rId118" Type="http://schemas.openxmlformats.org/officeDocument/2006/relationships/customXml" Target="../ink/ink161.xml"/><Relationship Id="rId134" Type="http://schemas.openxmlformats.org/officeDocument/2006/relationships/customXml" Target="../ink/ink169.xml"/><Relationship Id="rId139" Type="http://schemas.openxmlformats.org/officeDocument/2006/relationships/image" Target="../media/image57.emf"/><Relationship Id="rId80" Type="http://schemas.openxmlformats.org/officeDocument/2006/relationships/customXml" Target="../ink/ink142.xml"/><Relationship Id="rId85" Type="http://schemas.openxmlformats.org/officeDocument/2006/relationships/image" Target="../media/image130.emf"/><Relationship Id="rId150" Type="http://schemas.openxmlformats.org/officeDocument/2006/relationships/customXml" Target="../ink/ink177.xml"/><Relationship Id="rId155" Type="http://schemas.openxmlformats.org/officeDocument/2006/relationships/image" Target="../media/image65.emf"/><Relationship Id="rId171" Type="http://schemas.openxmlformats.org/officeDocument/2006/relationships/image" Target="../media/image148.emf"/><Relationship Id="rId176" Type="http://schemas.openxmlformats.org/officeDocument/2006/relationships/customXml" Target="../ink/ink190.xml"/><Relationship Id="rId192" Type="http://schemas.openxmlformats.org/officeDocument/2006/relationships/customXml" Target="../ink/ink198.xml"/><Relationship Id="rId197" Type="http://schemas.openxmlformats.org/officeDocument/2006/relationships/image" Target="../media/image86.emf"/><Relationship Id="rId206" Type="http://schemas.openxmlformats.org/officeDocument/2006/relationships/customXml" Target="../ink/ink206.xml"/><Relationship Id="rId201" Type="http://schemas.openxmlformats.org/officeDocument/2006/relationships/image" Target="../media/image88.emf"/><Relationship Id="rId12" Type="http://schemas.openxmlformats.org/officeDocument/2006/relationships/customXml" Target="../ink/ink108.xml"/><Relationship Id="rId17" Type="http://schemas.openxmlformats.org/officeDocument/2006/relationships/image" Target="../media/image960.emf"/><Relationship Id="rId33" Type="http://schemas.openxmlformats.org/officeDocument/2006/relationships/image" Target="../media/image104.emf"/><Relationship Id="rId38" Type="http://schemas.openxmlformats.org/officeDocument/2006/relationships/customXml" Target="../ink/ink121.xml"/><Relationship Id="rId59" Type="http://schemas.openxmlformats.org/officeDocument/2006/relationships/image" Target="../media/image117.emf"/><Relationship Id="rId103" Type="http://schemas.openxmlformats.org/officeDocument/2006/relationships/image" Target="../media/image139.emf"/><Relationship Id="rId108" Type="http://schemas.openxmlformats.org/officeDocument/2006/relationships/customXml" Target="../ink/ink156.xml"/><Relationship Id="rId124" Type="http://schemas.openxmlformats.org/officeDocument/2006/relationships/customXml" Target="../ink/ink164.xml"/><Relationship Id="rId129" Type="http://schemas.openxmlformats.org/officeDocument/2006/relationships/image" Target="../media/image52.emf"/><Relationship Id="rId54" Type="http://schemas.openxmlformats.org/officeDocument/2006/relationships/customXml" Target="../ink/ink129.xml"/><Relationship Id="rId70" Type="http://schemas.openxmlformats.org/officeDocument/2006/relationships/customXml" Target="../ink/ink137.xml"/><Relationship Id="rId75" Type="http://schemas.openxmlformats.org/officeDocument/2006/relationships/image" Target="../media/image125.emf"/><Relationship Id="rId91" Type="http://schemas.openxmlformats.org/officeDocument/2006/relationships/image" Target="../media/image133.emf"/><Relationship Id="rId96" Type="http://schemas.openxmlformats.org/officeDocument/2006/relationships/customXml" Target="../ink/ink150.xml"/><Relationship Id="rId140" Type="http://schemas.openxmlformats.org/officeDocument/2006/relationships/customXml" Target="../ink/ink172.xml"/><Relationship Id="rId145" Type="http://schemas.openxmlformats.org/officeDocument/2006/relationships/image" Target="../media/image60.emf"/><Relationship Id="rId161" Type="http://schemas.openxmlformats.org/officeDocument/2006/relationships/image" Target="../media/image146.emf"/><Relationship Id="rId166" Type="http://schemas.openxmlformats.org/officeDocument/2006/relationships/customXml" Target="../ink/ink185.xml"/><Relationship Id="rId182" Type="http://schemas.openxmlformats.org/officeDocument/2006/relationships/customXml" Target="../ink/ink193.xml"/><Relationship Id="rId187" Type="http://schemas.openxmlformats.org/officeDocument/2006/relationships/image" Target="../media/image81.emf"/><Relationship Id="rId1" Type="http://schemas.openxmlformats.org/officeDocument/2006/relationships/slideLayout" Target="../slideLayouts/slideLayout2.xml"/><Relationship Id="rId6" Type="http://schemas.openxmlformats.org/officeDocument/2006/relationships/customXml" Target="../ink/ink105.xml"/><Relationship Id="rId23" Type="http://schemas.openxmlformats.org/officeDocument/2006/relationships/image" Target="../media/image99.emf"/><Relationship Id="rId28" Type="http://schemas.openxmlformats.org/officeDocument/2006/relationships/customXml" Target="../ink/ink116.xml"/><Relationship Id="rId49" Type="http://schemas.openxmlformats.org/officeDocument/2006/relationships/image" Target="../media/image112.emf"/><Relationship Id="rId114" Type="http://schemas.openxmlformats.org/officeDocument/2006/relationships/customXml" Target="../ink/ink159.xml"/><Relationship Id="rId119" Type="http://schemas.openxmlformats.org/officeDocument/2006/relationships/image" Target="../media/image47.emf"/><Relationship Id="rId44" Type="http://schemas.openxmlformats.org/officeDocument/2006/relationships/customXml" Target="../ink/ink124.xml"/><Relationship Id="rId60" Type="http://schemas.openxmlformats.org/officeDocument/2006/relationships/customXml" Target="../ink/ink132.xml"/><Relationship Id="rId65" Type="http://schemas.openxmlformats.org/officeDocument/2006/relationships/image" Target="../media/image120.emf"/><Relationship Id="rId81" Type="http://schemas.openxmlformats.org/officeDocument/2006/relationships/image" Target="../media/image128.emf"/><Relationship Id="rId86" Type="http://schemas.openxmlformats.org/officeDocument/2006/relationships/customXml" Target="../ink/ink145.xml"/><Relationship Id="rId130" Type="http://schemas.openxmlformats.org/officeDocument/2006/relationships/customXml" Target="../ink/ink167.xml"/><Relationship Id="rId135" Type="http://schemas.openxmlformats.org/officeDocument/2006/relationships/image" Target="../media/image55.emf"/><Relationship Id="rId151" Type="http://schemas.openxmlformats.org/officeDocument/2006/relationships/image" Target="../media/image63.emf"/><Relationship Id="rId156" Type="http://schemas.openxmlformats.org/officeDocument/2006/relationships/customXml" Target="../ink/ink180.xml"/><Relationship Id="rId177" Type="http://schemas.openxmlformats.org/officeDocument/2006/relationships/image" Target="../media/image76.emf"/><Relationship Id="rId198" Type="http://schemas.openxmlformats.org/officeDocument/2006/relationships/customXml" Target="../ink/ink201.xml"/><Relationship Id="rId172" Type="http://schemas.openxmlformats.org/officeDocument/2006/relationships/customXml" Target="../ink/ink188.xml"/><Relationship Id="rId193" Type="http://schemas.openxmlformats.org/officeDocument/2006/relationships/image" Target="../media/image84.emf"/><Relationship Id="rId202" Type="http://schemas.openxmlformats.org/officeDocument/2006/relationships/customXml" Target="../ink/ink203.xml"/><Relationship Id="rId207" Type="http://schemas.openxmlformats.org/officeDocument/2006/relationships/customXml" Target="../ink/ink207.xml"/><Relationship Id="rId13" Type="http://schemas.openxmlformats.org/officeDocument/2006/relationships/image" Target="../media/image940.emf"/><Relationship Id="rId18" Type="http://schemas.openxmlformats.org/officeDocument/2006/relationships/customXml" Target="../ink/ink111.xml"/><Relationship Id="rId39" Type="http://schemas.openxmlformats.org/officeDocument/2006/relationships/image" Target="../media/image107.emf"/><Relationship Id="rId109" Type="http://schemas.openxmlformats.org/officeDocument/2006/relationships/image" Target="../media/image15.emf"/><Relationship Id="rId34" Type="http://schemas.openxmlformats.org/officeDocument/2006/relationships/customXml" Target="../ink/ink119.xml"/><Relationship Id="rId50" Type="http://schemas.openxmlformats.org/officeDocument/2006/relationships/customXml" Target="../ink/ink127.xml"/><Relationship Id="rId55" Type="http://schemas.openxmlformats.org/officeDocument/2006/relationships/image" Target="../media/image115.emf"/><Relationship Id="rId76" Type="http://schemas.openxmlformats.org/officeDocument/2006/relationships/customXml" Target="../ink/ink140.xml"/><Relationship Id="rId97" Type="http://schemas.openxmlformats.org/officeDocument/2006/relationships/image" Target="../media/image136.emf"/><Relationship Id="rId104" Type="http://schemas.openxmlformats.org/officeDocument/2006/relationships/customXml" Target="../ink/ink154.xml"/><Relationship Id="rId120" Type="http://schemas.openxmlformats.org/officeDocument/2006/relationships/customXml" Target="../ink/ink162.xml"/><Relationship Id="rId125" Type="http://schemas.openxmlformats.org/officeDocument/2006/relationships/image" Target="../media/image50.emf"/><Relationship Id="rId141" Type="http://schemas.openxmlformats.org/officeDocument/2006/relationships/image" Target="../media/image144.emf"/><Relationship Id="rId146" Type="http://schemas.openxmlformats.org/officeDocument/2006/relationships/customXml" Target="../ink/ink175.xml"/><Relationship Id="rId167" Type="http://schemas.openxmlformats.org/officeDocument/2006/relationships/image" Target="../media/image71.emf"/><Relationship Id="rId188" Type="http://schemas.openxmlformats.org/officeDocument/2006/relationships/customXml" Target="../ink/ink196.xml"/><Relationship Id="rId7" Type="http://schemas.openxmlformats.org/officeDocument/2006/relationships/image" Target="../media/image910.emf"/><Relationship Id="rId71" Type="http://schemas.openxmlformats.org/officeDocument/2006/relationships/image" Target="../media/image123.emf"/><Relationship Id="rId92" Type="http://schemas.openxmlformats.org/officeDocument/2006/relationships/customXml" Target="../ink/ink148.xml"/><Relationship Id="rId162" Type="http://schemas.openxmlformats.org/officeDocument/2006/relationships/customXml" Target="../ink/ink183.xml"/><Relationship Id="rId183" Type="http://schemas.openxmlformats.org/officeDocument/2006/relationships/image" Target="../media/image79.emf"/><Relationship Id="rId2" Type="http://schemas.openxmlformats.org/officeDocument/2006/relationships/customXml" Target="../ink/ink103.xml"/><Relationship Id="rId29" Type="http://schemas.openxmlformats.org/officeDocument/2006/relationships/image" Target="../media/image102.emf"/><Relationship Id="rId24" Type="http://schemas.openxmlformats.org/officeDocument/2006/relationships/customXml" Target="../ink/ink114.xml"/><Relationship Id="rId40" Type="http://schemas.openxmlformats.org/officeDocument/2006/relationships/customXml" Target="../ink/ink122.xml"/><Relationship Id="rId45" Type="http://schemas.openxmlformats.org/officeDocument/2006/relationships/image" Target="../media/image110.emf"/><Relationship Id="rId66" Type="http://schemas.openxmlformats.org/officeDocument/2006/relationships/customXml" Target="../ink/ink135.xml"/><Relationship Id="rId87" Type="http://schemas.openxmlformats.org/officeDocument/2006/relationships/image" Target="../media/image131.emf"/><Relationship Id="rId110" Type="http://schemas.openxmlformats.org/officeDocument/2006/relationships/customXml" Target="../ink/ink157.xml"/><Relationship Id="rId115" Type="http://schemas.openxmlformats.org/officeDocument/2006/relationships/image" Target="../media/image142.emf"/><Relationship Id="rId131" Type="http://schemas.openxmlformats.org/officeDocument/2006/relationships/image" Target="../media/image53.emf"/><Relationship Id="rId136" Type="http://schemas.openxmlformats.org/officeDocument/2006/relationships/customXml" Target="../ink/ink170.xml"/><Relationship Id="rId157" Type="http://schemas.openxmlformats.org/officeDocument/2006/relationships/image" Target="../media/image145.emf"/><Relationship Id="rId178" Type="http://schemas.openxmlformats.org/officeDocument/2006/relationships/customXml" Target="../ink/ink191.xml"/><Relationship Id="rId61" Type="http://schemas.openxmlformats.org/officeDocument/2006/relationships/image" Target="../media/image118.emf"/><Relationship Id="rId82" Type="http://schemas.openxmlformats.org/officeDocument/2006/relationships/customXml" Target="../ink/ink143.xml"/><Relationship Id="rId152" Type="http://schemas.openxmlformats.org/officeDocument/2006/relationships/customXml" Target="../ink/ink178.xml"/><Relationship Id="rId173" Type="http://schemas.openxmlformats.org/officeDocument/2006/relationships/image" Target="../media/image74.emf"/><Relationship Id="rId194" Type="http://schemas.openxmlformats.org/officeDocument/2006/relationships/customXml" Target="../ink/ink199.xml"/><Relationship Id="rId199" Type="http://schemas.openxmlformats.org/officeDocument/2006/relationships/image" Target="../media/image150.emf"/><Relationship Id="rId203" Type="http://schemas.openxmlformats.org/officeDocument/2006/relationships/image" Target="../media/image151.emf"/><Relationship Id="rId208" Type="http://schemas.openxmlformats.org/officeDocument/2006/relationships/customXml" Target="../ink/ink208.xml"/><Relationship Id="rId19" Type="http://schemas.openxmlformats.org/officeDocument/2006/relationships/image" Target="../media/image970.emf"/><Relationship Id="rId14" Type="http://schemas.openxmlformats.org/officeDocument/2006/relationships/customXml" Target="../ink/ink109.xml"/><Relationship Id="rId30" Type="http://schemas.openxmlformats.org/officeDocument/2006/relationships/customXml" Target="../ink/ink117.xml"/><Relationship Id="rId35" Type="http://schemas.openxmlformats.org/officeDocument/2006/relationships/image" Target="../media/image105.emf"/><Relationship Id="rId56" Type="http://schemas.openxmlformats.org/officeDocument/2006/relationships/customXml" Target="../ink/ink130.xml"/><Relationship Id="rId77" Type="http://schemas.openxmlformats.org/officeDocument/2006/relationships/image" Target="../media/image126.emf"/><Relationship Id="rId100" Type="http://schemas.openxmlformats.org/officeDocument/2006/relationships/customXml" Target="../ink/ink152.xml"/><Relationship Id="rId105" Type="http://schemas.openxmlformats.org/officeDocument/2006/relationships/image" Target="../media/image140.emf"/><Relationship Id="rId126" Type="http://schemas.openxmlformats.org/officeDocument/2006/relationships/customXml" Target="../ink/ink165.xml"/><Relationship Id="rId147" Type="http://schemas.openxmlformats.org/officeDocument/2006/relationships/image" Target="../media/image61.emf"/><Relationship Id="rId168" Type="http://schemas.openxmlformats.org/officeDocument/2006/relationships/customXml" Target="../ink/ink186.xml"/><Relationship Id="rId8" Type="http://schemas.openxmlformats.org/officeDocument/2006/relationships/customXml" Target="../ink/ink106.xml"/><Relationship Id="rId51" Type="http://schemas.openxmlformats.org/officeDocument/2006/relationships/image" Target="../media/image113.emf"/><Relationship Id="rId72" Type="http://schemas.openxmlformats.org/officeDocument/2006/relationships/customXml" Target="../ink/ink138.xml"/><Relationship Id="rId93" Type="http://schemas.openxmlformats.org/officeDocument/2006/relationships/image" Target="../media/image134.emf"/><Relationship Id="rId98" Type="http://schemas.openxmlformats.org/officeDocument/2006/relationships/customXml" Target="../ink/ink151.xml"/><Relationship Id="rId121" Type="http://schemas.openxmlformats.org/officeDocument/2006/relationships/image" Target="../media/image48.emf"/><Relationship Id="rId142" Type="http://schemas.openxmlformats.org/officeDocument/2006/relationships/customXml" Target="../ink/ink173.xml"/><Relationship Id="rId163" Type="http://schemas.openxmlformats.org/officeDocument/2006/relationships/image" Target="../media/image147.emf"/><Relationship Id="rId184" Type="http://schemas.openxmlformats.org/officeDocument/2006/relationships/customXml" Target="../ink/ink194.xml"/><Relationship Id="rId189" Type="http://schemas.openxmlformats.org/officeDocument/2006/relationships/image" Target="../media/image82.emf"/><Relationship Id="rId3" Type="http://schemas.openxmlformats.org/officeDocument/2006/relationships/image" Target="../media/image890.emf"/><Relationship Id="rId25" Type="http://schemas.openxmlformats.org/officeDocument/2006/relationships/image" Target="../media/image100.emf"/><Relationship Id="rId46" Type="http://schemas.openxmlformats.org/officeDocument/2006/relationships/customXml" Target="../ink/ink125.xml"/><Relationship Id="rId67" Type="http://schemas.openxmlformats.org/officeDocument/2006/relationships/image" Target="../media/image121.emf"/><Relationship Id="rId116" Type="http://schemas.openxmlformats.org/officeDocument/2006/relationships/customXml" Target="../ink/ink160.xml"/><Relationship Id="rId137" Type="http://schemas.openxmlformats.org/officeDocument/2006/relationships/image" Target="../media/image56.emf"/><Relationship Id="rId158" Type="http://schemas.openxmlformats.org/officeDocument/2006/relationships/customXml" Target="../ink/ink181.xml"/><Relationship Id="rId20" Type="http://schemas.openxmlformats.org/officeDocument/2006/relationships/customXml" Target="../ink/ink112.xml"/><Relationship Id="rId41" Type="http://schemas.openxmlformats.org/officeDocument/2006/relationships/image" Target="../media/image108.emf"/><Relationship Id="rId62" Type="http://schemas.openxmlformats.org/officeDocument/2006/relationships/customXml" Target="../ink/ink133.xml"/><Relationship Id="rId83" Type="http://schemas.openxmlformats.org/officeDocument/2006/relationships/image" Target="../media/image129.emf"/><Relationship Id="rId88" Type="http://schemas.openxmlformats.org/officeDocument/2006/relationships/customXml" Target="../ink/ink146.xml"/><Relationship Id="rId111" Type="http://schemas.openxmlformats.org/officeDocument/2006/relationships/image" Target="../media/image43.emf"/><Relationship Id="rId132" Type="http://schemas.openxmlformats.org/officeDocument/2006/relationships/customXml" Target="../ink/ink168.xml"/><Relationship Id="rId153" Type="http://schemas.openxmlformats.org/officeDocument/2006/relationships/image" Target="../media/image64.emf"/><Relationship Id="rId174" Type="http://schemas.openxmlformats.org/officeDocument/2006/relationships/customXml" Target="../ink/ink189.xml"/><Relationship Id="rId179" Type="http://schemas.openxmlformats.org/officeDocument/2006/relationships/image" Target="../media/image77.emf"/><Relationship Id="rId195" Type="http://schemas.openxmlformats.org/officeDocument/2006/relationships/image" Target="../media/image85.emf"/><Relationship Id="rId209" Type="http://schemas.openxmlformats.org/officeDocument/2006/relationships/customXml" Target="../ink/ink209.xml"/><Relationship Id="rId190" Type="http://schemas.openxmlformats.org/officeDocument/2006/relationships/customXml" Target="../ink/ink197.xml"/><Relationship Id="rId204" Type="http://schemas.openxmlformats.org/officeDocument/2006/relationships/customXml" Target="../ink/ink204.xml"/><Relationship Id="rId15" Type="http://schemas.openxmlformats.org/officeDocument/2006/relationships/image" Target="../media/image950.emf"/><Relationship Id="rId36" Type="http://schemas.openxmlformats.org/officeDocument/2006/relationships/customXml" Target="../ink/ink120.xml"/><Relationship Id="rId57" Type="http://schemas.openxmlformats.org/officeDocument/2006/relationships/image" Target="../media/image116.emf"/><Relationship Id="rId106" Type="http://schemas.openxmlformats.org/officeDocument/2006/relationships/customXml" Target="../ink/ink155.xml"/><Relationship Id="rId127" Type="http://schemas.openxmlformats.org/officeDocument/2006/relationships/image" Target="../media/image51.emf"/><Relationship Id="rId10" Type="http://schemas.openxmlformats.org/officeDocument/2006/relationships/customXml" Target="../ink/ink107.xml"/><Relationship Id="rId31" Type="http://schemas.openxmlformats.org/officeDocument/2006/relationships/image" Target="../media/image103.emf"/><Relationship Id="rId52" Type="http://schemas.openxmlformats.org/officeDocument/2006/relationships/customXml" Target="../ink/ink128.xml"/><Relationship Id="rId73" Type="http://schemas.openxmlformats.org/officeDocument/2006/relationships/image" Target="../media/image124.emf"/><Relationship Id="rId78" Type="http://schemas.openxmlformats.org/officeDocument/2006/relationships/customXml" Target="../ink/ink141.xml"/><Relationship Id="rId94" Type="http://schemas.openxmlformats.org/officeDocument/2006/relationships/customXml" Target="../ink/ink149.xml"/><Relationship Id="rId99" Type="http://schemas.openxmlformats.org/officeDocument/2006/relationships/image" Target="../media/image137.emf"/><Relationship Id="rId101" Type="http://schemas.openxmlformats.org/officeDocument/2006/relationships/image" Target="../media/image138.emf"/><Relationship Id="rId122" Type="http://schemas.openxmlformats.org/officeDocument/2006/relationships/customXml" Target="../ink/ink163.xml"/><Relationship Id="rId143" Type="http://schemas.openxmlformats.org/officeDocument/2006/relationships/image" Target="../media/image59.emf"/><Relationship Id="rId148" Type="http://schemas.openxmlformats.org/officeDocument/2006/relationships/customXml" Target="../ink/ink176.xml"/><Relationship Id="rId164" Type="http://schemas.openxmlformats.org/officeDocument/2006/relationships/customXml" Target="../ink/ink184.xml"/><Relationship Id="rId169" Type="http://schemas.openxmlformats.org/officeDocument/2006/relationships/image" Target="../media/image72.emf"/><Relationship Id="rId185" Type="http://schemas.openxmlformats.org/officeDocument/2006/relationships/image" Target="../media/image149.emf"/><Relationship Id="rId4" Type="http://schemas.openxmlformats.org/officeDocument/2006/relationships/customXml" Target="../ink/ink104.xml"/><Relationship Id="rId9" Type="http://schemas.openxmlformats.org/officeDocument/2006/relationships/image" Target="../media/image920.emf"/><Relationship Id="rId180" Type="http://schemas.openxmlformats.org/officeDocument/2006/relationships/customXml" Target="../ink/ink192.xml"/><Relationship Id="rId210" Type="http://schemas.openxmlformats.org/officeDocument/2006/relationships/customXml" Target="../ink/ink210.xml"/><Relationship Id="rId26" Type="http://schemas.openxmlformats.org/officeDocument/2006/relationships/customXml" Target="../ink/ink115.xml"/><Relationship Id="rId47" Type="http://schemas.openxmlformats.org/officeDocument/2006/relationships/image" Target="../media/image111.emf"/><Relationship Id="rId68" Type="http://schemas.openxmlformats.org/officeDocument/2006/relationships/customXml" Target="../ink/ink136.xml"/><Relationship Id="rId89" Type="http://schemas.openxmlformats.org/officeDocument/2006/relationships/image" Target="../media/image132.emf"/><Relationship Id="rId112" Type="http://schemas.openxmlformats.org/officeDocument/2006/relationships/customXml" Target="../ink/ink158.xml"/><Relationship Id="rId133" Type="http://schemas.openxmlformats.org/officeDocument/2006/relationships/image" Target="../media/image143.emf"/><Relationship Id="rId154" Type="http://schemas.openxmlformats.org/officeDocument/2006/relationships/customXml" Target="../ink/ink179.xml"/><Relationship Id="rId175" Type="http://schemas.openxmlformats.org/officeDocument/2006/relationships/image" Target="../media/image75.emf"/><Relationship Id="rId196" Type="http://schemas.openxmlformats.org/officeDocument/2006/relationships/customXml" Target="../ink/ink200.xml"/><Relationship Id="rId200" Type="http://schemas.openxmlformats.org/officeDocument/2006/relationships/customXml" Target="../ink/ink202.xml"/><Relationship Id="rId16" Type="http://schemas.openxmlformats.org/officeDocument/2006/relationships/customXml" Target="../ink/ink110.xml"/></Relationships>
</file>

<file path=ppt/slides/_rels/slide38.xml.rels><?xml version="1.0" encoding="UTF-8" standalone="yes"?>
<Relationships xmlns="http://schemas.openxmlformats.org/package/2006/relationships"><Relationship Id="rId117" Type="http://schemas.openxmlformats.org/officeDocument/2006/relationships/image" Target="../media/image217.emf"/><Relationship Id="rId231" Type="http://schemas.openxmlformats.org/officeDocument/2006/relationships/image" Target="../media/image83.emf"/><Relationship Id="rId252" Type="http://schemas.openxmlformats.org/officeDocument/2006/relationships/customXml" Target="../ink/ink295.xml"/><Relationship Id="rId89" Type="http://schemas.openxmlformats.org/officeDocument/2006/relationships/image" Target="../media/image203.emf"/><Relationship Id="rId112" Type="http://schemas.openxmlformats.org/officeDocument/2006/relationships/customXml" Target="../ink/ink225.xml"/><Relationship Id="rId133" Type="http://schemas.openxmlformats.org/officeDocument/2006/relationships/image" Target="../media/image225.emf"/><Relationship Id="rId138" Type="http://schemas.openxmlformats.org/officeDocument/2006/relationships/customXml" Target="../ink/ink238.xml"/><Relationship Id="rId154" Type="http://schemas.openxmlformats.org/officeDocument/2006/relationships/customXml" Target="../ink/ink246.xml"/><Relationship Id="rId159" Type="http://schemas.openxmlformats.org/officeDocument/2006/relationships/image" Target="../media/image47.emf"/><Relationship Id="rId175" Type="http://schemas.openxmlformats.org/officeDocument/2006/relationships/image" Target="../media/image55.emf"/><Relationship Id="rId170" Type="http://schemas.openxmlformats.org/officeDocument/2006/relationships/customXml" Target="../ink/ink254.xml"/><Relationship Id="rId191" Type="http://schemas.openxmlformats.org/officeDocument/2006/relationships/image" Target="../media/image63.emf"/><Relationship Id="rId196" Type="http://schemas.openxmlformats.org/officeDocument/2006/relationships/customXml" Target="../ink/ink267.xml"/><Relationship Id="rId200" Type="http://schemas.openxmlformats.org/officeDocument/2006/relationships/customXml" Target="../ink/ink269.xml"/><Relationship Id="rId205" Type="http://schemas.openxmlformats.org/officeDocument/2006/relationships/image" Target="../media/image160.emf"/><Relationship Id="rId226" Type="http://schemas.openxmlformats.org/officeDocument/2006/relationships/customXml" Target="../ink/ink282.xml"/><Relationship Id="rId247" Type="http://schemas.openxmlformats.org/officeDocument/2006/relationships/image" Target="../media/image91.emf"/><Relationship Id="rId107" Type="http://schemas.openxmlformats.org/officeDocument/2006/relationships/image" Target="../media/image212.emf"/><Relationship Id="rId221" Type="http://schemas.openxmlformats.org/officeDocument/2006/relationships/image" Target="../media/image78.emf"/><Relationship Id="rId242" Type="http://schemas.openxmlformats.org/officeDocument/2006/relationships/customXml" Target="../ink/ink290.xml"/><Relationship Id="rId102" Type="http://schemas.openxmlformats.org/officeDocument/2006/relationships/customXml" Target="../ink/ink220.xml"/><Relationship Id="rId123" Type="http://schemas.openxmlformats.org/officeDocument/2006/relationships/image" Target="../media/image220.emf"/><Relationship Id="rId128" Type="http://schemas.openxmlformats.org/officeDocument/2006/relationships/customXml" Target="../ink/ink233.xml"/><Relationship Id="rId144" Type="http://schemas.openxmlformats.org/officeDocument/2006/relationships/customXml" Target="../ink/ink241.xml"/><Relationship Id="rId149" Type="http://schemas.openxmlformats.org/officeDocument/2006/relationships/image" Target="../media/image15.emf"/><Relationship Id="rId90" Type="http://schemas.openxmlformats.org/officeDocument/2006/relationships/customXml" Target="../ink/ink214.xml"/><Relationship Id="rId95" Type="http://schemas.openxmlformats.org/officeDocument/2006/relationships/image" Target="../media/image206.emf"/><Relationship Id="rId160" Type="http://schemas.openxmlformats.org/officeDocument/2006/relationships/customXml" Target="../ink/ink249.xml"/><Relationship Id="rId165" Type="http://schemas.openxmlformats.org/officeDocument/2006/relationships/image" Target="../media/image50.emf"/><Relationship Id="rId181" Type="http://schemas.openxmlformats.org/officeDocument/2006/relationships/image" Target="../media/image156.emf"/><Relationship Id="rId186" Type="http://schemas.openxmlformats.org/officeDocument/2006/relationships/customXml" Target="../ink/ink262.xml"/><Relationship Id="rId216" Type="http://schemas.openxmlformats.org/officeDocument/2006/relationships/customXml" Target="../ink/ink277.xml"/><Relationship Id="rId237" Type="http://schemas.openxmlformats.org/officeDocument/2006/relationships/image" Target="../media/image86.emf"/><Relationship Id="rId211" Type="http://schemas.openxmlformats.org/officeDocument/2006/relationships/image" Target="../media/image148.emf"/><Relationship Id="rId232" Type="http://schemas.openxmlformats.org/officeDocument/2006/relationships/customXml" Target="../ink/ink285.xml"/><Relationship Id="rId253" Type="http://schemas.openxmlformats.org/officeDocument/2006/relationships/image" Target="../media/image94.emf"/><Relationship Id="rId258" Type="http://schemas.openxmlformats.org/officeDocument/2006/relationships/customXml" Target="../ink/ink298.xml"/><Relationship Id="rId113" Type="http://schemas.openxmlformats.org/officeDocument/2006/relationships/image" Target="../media/image215.emf"/><Relationship Id="rId118" Type="http://schemas.openxmlformats.org/officeDocument/2006/relationships/customXml" Target="../ink/ink228.xml"/><Relationship Id="rId134" Type="http://schemas.openxmlformats.org/officeDocument/2006/relationships/customXml" Target="../ink/ink236.xml"/><Relationship Id="rId139" Type="http://schemas.openxmlformats.org/officeDocument/2006/relationships/image" Target="../media/image228.emf"/><Relationship Id="rId150" Type="http://schemas.openxmlformats.org/officeDocument/2006/relationships/customXml" Target="../ink/ink244.xml"/><Relationship Id="rId155" Type="http://schemas.openxmlformats.org/officeDocument/2006/relationships/image" Target="../media/image45.emf"/><Relationship Id="rId171" Type="http://schemas.openxmlformats.org/officeDocument/2006/relationships/image" Target="../media/image53.emf"/><Relationship Id="rId176" Type="http://schemas.openxmlformats.org/officeDocument/2006/relationships/customXml" Target="../ink/ink257.xml"/><Relationship Id="rId192" Type="http://schemas.openxmlformats.org/officeDocument/2006/relationships/customXml" Target="../ink/ink265.xml"/><Relationship Id="rId197" Type="http://schemas.openxmlformats.org/officeDocument/2006/relationships/image" Target="../media/image66.emf"/><Relationship Id="rId206" Type="http://schemas.openxmlformats.org/officeDocument/2006/relationships/customXml" Target="../ink/ink272.xml"/><Relationship Id="rId227" Type="http://schemas.openxmlformats.org/officeDocument/2006/relationships/image" Target="../media/image81.emf"/><Relationship Id="rId201" Type="http://schemas.openxmlformats.org/officeDocument/2006/relationships/image" Target="../media/image146.emf"/><Relationship Id="rId222" Type="http://schemas.openxmlformats.org/officeDocument/2006/relationships/customXml" Target="../ink/ink280.xml"/><Relationship Id="rId243" Type="http://schemas.openxmlformats.org/officeDocument/2006/relationships/image" Target="../media/image89.emf"/><Relationship Id="rId248" Type="http://schemas.openxmlformats.org/officeDocument/2006/relationships/customXml" Target="../ink/ink293.xml"/><Relationship Id="rId103" Type="http://schemas.openxmlformats.org/officeDocument/2006/relationships/image" Target="../media/image210.emf"/><Relationship Id="rId108" Type="http://schemas.openxmlformats.org/officeDocument/2006/relationships/customXml" Target="../ink/ink223.xml"/><Relationship Id="rId124" Type="http://schemas.openxmlformats.org/officeDocument/2006/relationships/customXml" Target="../ink/ink231.xml"/><Relationship Id="rId129" Type="http://schemas.openxmlformats.org/officeDocument/2006/relationships/image" Target="../media/image223.emf"/><Relationship Id="rId91" Type="http://schemas.openxmlformats.org/officeDocument/2006/relationships/image" Target="../media/image204.emf"/><Relationship Id="rId96" Type="http://schemas.openxmlformats.org/officeDocument/2006/relationships/customXml" Target="../ink/ink217.xml"/><Relationship Id="rId140" Type="http://schemas.openxmlformats.org/officeDocument/2006/relationships/customXml" Target="../ink/ink239.xml"/><Relationship Id="rId145" Type="http://schemas.openxmlformats.org/officeDocument/2006/relationships/image" Target="../media/image231.emf"/><Relationship Id="rId161" Type="http://schemas.openxmlformats.org/officeDocument/2006/relationships/image" Target="../media/image152.emf"/><Relationship Id="rId166" Type="http://schemas.openxmlformats.org/officeDocument/2006/relationships/customXml" Target="../ink/ink252.xml"/><Relationship Id="rId182" Type="http://schemas.openxmlformats.org/officeDocument/2006/relationships/customXml" Target="../ink/ink260.xml"/><Relationship Id="rId187" Type="http://schemas.openxmlformats.org/officeDocument/2006/relationships/image" Target="../media/image158.emf"/><Relationship Id="rId217" Type="http://schemas.openxmlformats.org/officeDocument/2006/relationships/image" Target="../media/image76.emf"/><Relationship Id="rId1" Type="http://schemas.openxmlformats.org/officeDocument/2006/relationships/slideLayout" Target="../slideLayouts/slideLayout2.xml"/><Relationship Id="rId212" Type="http://schemas.openxmlformats.org/officeDocument/2006/relationships/customXml" Target="../ink/ink275.xml"/><Relationship Id="rId233" Type="http://schemas.openxmlformats.org/officeDocument/2006/relationships/image" Target="../media/image84.emf"/><Relationship Id="rId238" Type="http://schemas.openxmlformats.org/officeDocument/2006/relationships/customXml" Target="../ink/ink288.xml"/><Relationship Id="rId254" Type="http://schemas.openxmlformats.org/officeDocument/2006/relationships/customXml" Target="../ink/ink296.xml"/><Relationship Id="rId259" Type="http://schemas.openxmlformats.org/officeDocument/2006/relationships/image" Target="../media/image97.emf"/><Relationship Id="rId114" Type="http://schemas.openxmlformats.org/officeDocument/2006/relationships/customXml" Target="../ink/ink226.xml"/><Relationship Id="rId119" Type="http://schemas.openxmlformats.org/officeDocument/2006/relationships/image" Target="../media/image218.emf"/><Relationship Id="rId94" Type="http://schemas.openxmlformats.org/officeDocument/2006/relationships/customXml" Target="../ink/ink216.xml"/><Relationship Id="rId99" Type="http://schemas.openxmlformats.org/officeDocument/2006/relationships/image" Target="../media/image208.emf"/><Relationship Id="rId101" Type="http://schemas.openxmlformats.org/officeDocument/2006/relationships/image" Target="../media/image209.emf"/><Relationship Id="rId122" Type="http://schemas.openxmlformats.org/officeDocument/2006/relationships/customXml" Target="../ink/ink230.xml"/><Relationship Id="rId130" Type="http://schemas.openxmlformats.org/officeDocument/2006/relationships/customXml" Target="../ink/ink234.xml"/><Relationship Id="rId135" Type="http://schemas.openxmlformats.org/officeDocument/2006/relationships/image" Target="../media/image226.emf"/><Relationship Id="rId143" Type="http://schemas.openxmlformats.org/officeDocument/2006/relationships/image" Target="../media/image230.emf"/><Relationship Id="rId148" Type="http://schemas.openxmlformats.org/officeDocument/2006/relationships/customXml" Target="../ink/ink243.xml"/><Relationship Id="rId151" Type="http://schemas.openxmlformats.org/officeDocument/2006/relationships/image" Target="../media/image43.emf"/><Relationship Id="rId156" Type="http://schemas.openxmlformats.org/officeDocument/2006/relationships/customXml" Target="../ink/ink247.xml"/><Relationship Id="rId164" Type="http://schemas.openxmlformats.org/officeDocument/2006/relationships/customXml" Target="../ink/ink251.xml"/><Relationship Id="rId169" Type="http://schemas.openxmlformats.org/officeDocument/2006/relationships/image" Target="../media/image52.emf"/><Relationship Id="rId177" Type="http://schemas.openxmlformats.org/officeDocument/2006/relationships/image" Target="../media/image56.emf"/><Relationship Id="rId185" Type="http://schemas.openxmlformats.org/officeDocument/2006/relationships/image" Target="../media/image157.emf"/><Relationship Id="rId198" Type="http://schemas.openxmlformats.org/officeDocument/2006/relationships/customXml" Target="../ink/ink268.xml"/><Relationship Id="rId172" Type="http://schemas.openxmlformats.org/officeDocument/2006/relationships/customXml" Target="../ink/ink255.xml"/><Relationship Id="rId180" Type="http://schemas.openxmlformats.org/officeDocument/2006/relationships/customXml" Target="../ink/ink259.xml"/><Relationship Id="rId193" Type="http://schemas.openxmlformats.org/officeDocument/2006/relationships/image" Target="../media/image159.emf"/><Relationship Id="rId202" Type="http://schemas.openxmlformats.org/officeDocument/2006/relationships/customXml" Target="../ink/ink270.xml"/><Relationship Id="rId207" Type="http://schemas.openxmlformats.org/officeDocument/2006/relationships/image" Target="../media/image71.emf"/><Relationship Id="rId210" Type="http://schemas.openxmlformats.org/officeDocument/2006/relationships/customXml" Target="../ink/ink274.xml"/><Relationship Id="rId215" Type="http://schemas.openxmlformats.org/officeDocument/2006/relationships/image" Target="../media/image161.emf"/><Relationship Id="rId223" Type="http://schemas.openxmlformats.org/officeDocument/2006/relationships/image" Target="../media/image162.emf"/><Relationship Id="rId228" Type="http://schemas.openxmlformats.org/officeDocument/2006/relationships/customXml" Target="../ink/ink283.xml"/><Relationship Id="rId236" Type="http://schemas.openxmlformats.org/officeDocument/2006/relationships/customXml" Target="../ink/ink287.xml"/><Relationship Id="rId244" Type="http://schemas.openxmlformats.org/officeDocument/2006/relationships/customXml" Target="../ink/ink291.xml"/><Relationship Id="rId249" Type="http://schemas.openxmlformats.org/officeDocument/2006/relationships/image" Target="../media/image164.emf"/><Relationship Id="rId257" Type="http://schemas.openxmlformats.org/officeDocument/2006/relationships/image" Target="../media/image96.emf"/><Relationship Id="rId109" Type="http://schemas.openxmlformats.org/officeDocument/2006/relationships/image" Target="../media/image213.emf"/><Relationship Id="rId97" Type="http://schemas.openxmlformats.org/officeDocument/2006/relationships/image" Target="../media/image207.emf"/><Relationship Id="rId104" Type="http://schemas.openxmlformats.org/officeDocument/2006/relationships/customXml" Target="../ink/ink221.xml"/><Relationship Id="rId120" Type="http://schemas.openxmlformats.org/officeDocument/2006/relationships/customXml" Target="../ink/ink229.xml"/><Relationship Id="rId125" Type="http://schemas.openxmlformats.org/officeDocument/2006/relationships/image" Target="../media/image221.emf"/><Relationship Id="rId141" Type="http://schemas.openxmlformats.org/officeDocument/2006/relationships/image" Target="../media/image229.emf"/><Relationship Id="rId146" Type="http://schemas.openxmlformats.org/officeDocument/2006/relationships/customXml" Target="../ink/ink242.xml"/><Relationship Id="rId167" Type="http://schemas.openxmlformats.org/officeDocument/2006/relationships/image" Target="../media/image154.emf"/><Relationship Id="rId188" Type="http://schemas.openxmlformats.org/officeDocument/2006/relationships/customXml" Target="../ink/ink263.xml"/><Relationship Id="rId92" Type="http://schemas.openxmlformats.org/officeDocument/2006/relationships/customXml" Target="../ink/ink215.xml"/><Relationship Id="rId162" Type="http://schemas.openxmlformats.org/officeDocument/2006/relationships/customXml" Target="../ink/ink250.xml"/><Relationship Id="rId183" Type="http://schemas.openxmlformats.org/officeDocument/2006/relationships/image" Target="../media/image59.emf"/><Relationship Id="rId213" Type="http://schemas.openxmlformats.org/officeDocument/2006/relationships/image" Target="../media/image74.emf"/><Relationship Id="rId218" Type="http://schemas.openxmlformats.org/officeDocument/2006/relationships/customXml" Target="../ink/ink278.xml"/><Relationship Id="rId234" Type="http://schemas.openxmlformats.org/officeDocument/2006/relationships/customXml" Target="../ink/ink286.xml"/><Relationship Id="rId239" Type="http://schemas.openxmlformats.org/officeDocument/2006/relationships/image" Target="../media/image150.emf"/><Relationship Id="rId2" Type="http://schemas.openxmlformats.org/officeDocument/2006/relationships/customXml" Target="../ink/ink212.xml"/><Relationship Id="rId250" Type="http://schemas.openxmlformats.org/officeDocument/2006/relationships/customXml" Target="../ink/ink294.xml"/><Relationship Id="rId255" Type="http://schemas.openxmlformats.org/officeDocument/2006/relationships/image" Target="../media/image95.emf"/><Relationship Id="rId87" Type="http://schemas.openxmlformats.org/officeDocument/2006/relationships/image" Target="../media/image202.emf"/><Relationship Id="rId110" Type="http://schemas.openxmlformats.org/officeDocument/2006/relationships/customXml" Target="../ink/ink224.xml"/><Relationship Id="rId115" Type="http://schemas.openxmlformats.org/officeDocument/2006/relationships/image" Target="../media/image216.emf"/><Relationship Id="rId131" Type="http://schemas.openxmlformats.org/officeDocument/2006/relationships/image" Target="../media/image224.emf"/><Relationship Id="rId136" Type="http://schemas.openxmlformats.org/officeDocument/2006/relationships/customXml" Target="../ink/ink237.xml"/><Relationship Id="rId157" Type="http://schemas.openxmlformats.org/officeDocument/2006/relationships/image" Target="../media/image46.emf"/><Relationship Id="rId178" Type="http://schemas.openxmlformats.org/officeDocument/2006/relationships/customXml" Target="../ink/ink258.xml"/><Relationship Id="rId152" Type="http://schemas.openxmlformats.org/officeDocument/2006/relationships/customXml" Target="../ink/ink245.xml"/><Relationship Id="rId173" Type="http://schemas.openxmlformats.org/officeDocument/2006/relationships/image" Target="../media/image54.emf"/><Relationship Id="rId194" Type="http://schemas.openxmlformats.org/officeDocument/2006/relationships/customXml" Target="../ink/ink266.xml"/><Relationship Id="rId199" Type="http://schemas.openxmlformats.org/officeDocument/2006/relationships/image" Target="../media/image67.emf"/><Relationship Id="rId203" Type="http://schemas.openxmlformats.org/officeDocument/2006/relationships/image" Target="../media/image147.emf"/><Relationship Id="rId208" Type="http://schemas.openxmlformats.org/officeDocument/2006/relationships/customXml" Target="../ink/ink273.xml"/><Relationship Id="rId229" Type="http://schemas.openxmlformats.org/officeDocument/2006/relationships/image" Target="../media/image82.emf"/><Relationship Id="rId224" Type="http://schemas.openxmlformats.org/officeDocument/2006/relationships/customXml" Target="../ink/ink281.xml"/><Relationship Id="rId240" Type="http://schemas.openxmlformats.org/officeDocument/2006/relationships/customXml" Target="../ink/ink289.xml"/><Relationship Id="rId245" Type="http://schemas.openxmlformats.org/officeDocument/2006/relationships/image" Target="../media/image90.emf"/><Relationship Id="rId100" Type="http://schemas.openxmlformats.org/officeDocument/2006/relationships/customXml" Target="../ink/ink219.xml"/><Relationship Id="rId105" Type="http://schemas.openxmlformats.org/officeDocument/2006/relationships/image" Target="../media/image211.emf"/><Relationship Id="rId126" Type="http://schemas.openxmlformats.org/officeDocument/2006/relationships/customXml" Target="../ink/ink232.xml"/><Relationship Id="rId147" Type="http://schemas.openxmlformats.org/officeDocument/2006/relationships/image" Target="../media/image232.emf"/><Relationship Id="rId168" Type="http://schemas.openxmlformats.org/officeDocument/2006/relationships/customXml" Target="../ink/ink253.xml"/><Relationship Id="rId93" Type="http://schemas.openxmlformats.org/officeDocument/2006/relationships/image" Target="../media/image205.emf"/><Relationship Id="rId98" Type="http://schemas.openxmlformats.org/officeDocument/2006/relationships/customXml" Target="../ink/ink218.xml"/><Relationship Id="rId121" Type="http://schemas.openxmlformats.org/officeDocument/2006/relationships/image" Target="../media/image219.emf"/><Relationship Id="rId142" Type="http://schemas.openxmlformats.org/officeDocument/2006/relationships/customXml" Target="../ink/ink240.xml"/><Relationship Id="rId163" Type="http://schemas.openxmlformats.org/officeDocument/2006/relationships/image" Target="../media/image153.emf"/><Relationship Id="rId184" Type="http://schemas.openxmlformats.org/officeDocument/2006/relationships/customXml" Target="../ink/ink261.xml"/><Relationship Id="rId189" Type="http://schemas.openxmlformats.org/officeDocument/2006/relationships/image" Target="../media/image62.emf"/><Relationship Id="rId219" Type="http://schemas.openxmlformats.org/officeDocument/2006/relationships/image" Target="../media/image77.emf"/><Relationship Id="rId214" Type="http://schemas.openxmlformats.org/officeDocument/2006/relationships/customXml" Target="../ink/ink276.xml"/><Relationship Id="rId230" Type="http://schemas.openxmlformats.org/officeDocument/2006/relationships/customXml" Target="../ink/ink284.xml"/><Relationship Id="rId235" Type="http://schemas.openxmlformats.org/officeDocument/2006/relationships/image" Target="../media/image85.emf"/><Relationship Id="rId251" Type="http://schemas.openxmlformats.org/officeDocument/2006/relationships/image" Target="../media/image93.emf"/><Relationship Id="rId256" Type="http://schemas.openxmlformats.org/officeDocument/2006/relationships/customXml" Target="../ink/ink297.xml"/><Relationship Id="rId116" Type="http://schemas.openxmlformats.org/officeDocument/2006/relationships/customXml" Target="../ink/ink227.xml"/><Relationship Id="rId137" Type="http://schemas.openxmlformats.org/officeDocument/2006/relationships/image" Target="../media/image227.emf"/><Relationship Id="rId158" Type="http://schemas.openxmlformats.org/officeDocument/2006/relationships/customXml" Target="../ink/ink248.xml"/><Relationship Id="rId88" Type="http://schemas.openxmlformats.org/officeDocument/2006/relationships/customXml" Target="../ink/ink213.xml"/><Relationship Id="rId111" Type="http://schemas.openxmlformats.org/officeDocument/2006/relationships/image" Target="../media/image214.emf"/><Relationship Id="rId132" Type="http://schemas.openxmlformats.org/officeDocument/2006/relationships/customXml" Target="../ink/ink235.xml"/><Relationship Id="rId153" Type="http://schemas.openxmlformats.org/officeDocument/2006/relationships/image" Target="../media/image44.emf"/><Relationship Id="rId174" Type="http://schemas.openxmlformats.org/officeDocument/2006/relationships/customXml" Target="../ink/ink256.xml"/><Relationship Id="rId179" Type="http://schemas.openxmlformats.org/officeDocument/2006/relationships/image" Target="../media/image155.emf"/><Relationship Id="rId195" Type="http://schemas.openxmlformats.org/officeDocument/2006/relationships/image" Target="../media/image65.emf"/><Relationship Id="rId209" Type="http://schemas.openxmlformats.org/officeDocument/2006/relationships/image" Target="../media/image72.emf"/><Relationship Id="rId190" Type="http://schemas.openxmlformats.org/officeDocument/2006/relationships/customXml" Target="../ink/ink264.xml"/><Relationship Id="rId204" Type="http://schemas.openxmlformats.org/officeDocument/2006/relationships/customXml" Target="../ink/ink271.xml"/><Relationship Id="rId220" Type="http://schemas.openxmlformats.org/officeDocument/2006/relationships/customXml" Target="../ink/ink279.xml"/><Relationship Id="rId225" Type="http://schemas.openxmlformats.org/officeDocument/2006/relationships/image" Target="../media/image80.emf"/><Relationship Id="rId241" Type="http://schemas.openxmlformats.org/officeDocument/2006/relationships/image" Target="../media/image163.emf"/><Relationship Id="rId246" Type="http://schemas.openxmlformats.org/officeDocument/2006/relationships/customXml" Target="../ink/ink292.xml"/><Relationship Id="rId106" Type="http://schemas.openxmlformats.org/officeDocument/2006/relationships/customXml" Target="../ink/ink222.xml"/><Relationship Id="rId127" Type="http://schemas.openxmlformats.org/officeDocument/2006/relationships/image" Target="../media/image222.emf"/></Relationships>
</file>

<file path=ppt/slides/_rels/slide39.xml.rels><?xml version="1.0" encoding="UTF-8" standalone="yes"?>
<Relationships xmlns="http://schemas.openxmlformats.org/package/2006/relationships"><Relationship Id="rId117" Type="http://schemas.openxmlformats.org/officeDocument/2006/relationships/image" Target="../media/image289.emf"/><Relationship Id="rId21" Type="http://schemas.openxmlformats.org/officeDocument/2006/relationships/image" Target="../media/image242.emf"/><Relationship Id="rId42" Type="http://schemas.openxmlformats.org/officeDocument/2006/relationships/customXml" Target="../ink/ink319.xml"/><Relationship Id="rId63" Type="http://schemas.openxmlformats.org/officeDocument/2006/relationships/image" Target="../media/image263.emf"/><Relationship Id="rId84" Type="http://schemas.openxmlformats.org/officeDocument/2006/relationships/customXml" Target="../ink/ink340.xml"/><Relationship Id="rId138" Type="http://schemas.openxmlformats.org/officeDocument/2006/relationships/customXml" Target="../ink/ink367.xml"/><Relationship Id="rId159" Type="http://schemas.openxmlformats.org/officeDocument/2006/relationships/image" Target="../media/image214.emf"/><Relationship Id="rId170" Type="http://schemas.openxmlformats.org/officeDocument/2006/relationships/customXml" Target="../ink/ink383.xml"/><Relationship Id="rId191" Type="http://schemas.openxmlformats.org/officeDocument/2006/relationships/image" Target="../media/image230.emf"/><Relationship Id="rId205" Type="http://schemas.openxmlformats.org/officeDocument/2006/relationships/image" Target="../media/image305.emf"/><Relationship Id="rId226" Type="http://schemas.openxmlformats.org/officeDocument/2006/relationships/customXml" Target="../ink/ink411.xml"/><Relationship Id="rId247" Type="http://schemas.openxmlformats.org/officeDocument/2006/relationships/image" Target="../media/image325.emf"/><Relationship Id="rId107" Type="http://schemas.openxmlformats.org/officeDocument/2006/relationships/image" Target="../media/image284.emf"/><Relationship Id="rId11" Type="http://schemas.openxmlformats.org/officeDocument/2006/relationships/image" Target="../media/image237.emf"/><Relationship Id="rId32" Type="http://schemas.openxmlformats.org/officeDocument/2006/relationships/customXml" Target="../ink/ink314.xml"/><Relationship Id="rId53" Type="http://schemas.openxmlformats.org/officeDocument/2006/relationships/image" Target="../media/image258.emf"/><Relationship Id="rId74" Type="http://schemas.openxmlformats.org/officeDocument/2006/relationships/customXml" Target="../ink/ink335.xml"/><Relationship Id="rId128" Type="http://schemas.openxmlformats.org/officeDocument/2006/relationships/customXml" Target="../ink/ink362.xml"/><Relationship Id="rId149" Type="http://schemas.openxmlformats.org/officeDocument/2006/relationships/image" Target="../media/image209.emf"/><Relationship Id="rId5" Type="http://schemas.openxmlformats.org/officeDocument/2006/relationships/image" Target="../media/image234.emf"/><Relationship Id="rId95" Type="http://schemas.openxmlformats.org/officeDocument/2006/relationships/image" Target="../media/image278.emf"/><Relationship Id="rId160" Type="http://schemas.openxmlformats.org/officeDocument/2006/relationships/customXml" Target="../ink/ink378.xml"/><Relationship Id="rId181" Type="http://schemas.openxmlformats.org/officeDocument/2006/relationships/image" Target="../media/image225.emf"/><Relationship Id="rId216" Type="http://schemas.openxmlformats.org/officeDocument/2006/relationships/customXml" Target="../ink/ink406.xml"/><Relationship Id="rId237" Type="http://schemas.openxmlformats.org/officeDocument/2006/relationships/image" Target="../media/image320.emf"/><Relationship Id="rId22" Type="http://schemas.openxmlformats.org/officeDocument/2006/relationships/customXml" Target="../ink/ink309.xml"/><Relationship Id="rId43" Type="http://schemas.openxmlformats.org/officeDocument/2006/relationships/image" Target="../media/image253.emf"/><Relationship Id="rId64" Type="http://schemas.openxmlformats.org/officeDocument/2006/relationships/customXml" Target="../ink/ink330.xml"/><Relationship Id="rId118" Type="http://schemas.openxmlformats.org/officeDocument/2006/relationships/customXml" Target="../ink/ink357.xml"/><Relationship Id="rId139" Type="http://schemas.openxmlformats.org/officeDocument/2006/relationships/image" Target="../media/image300.emf"/><Relationship Id="rId85" Type="http://schemas.openxmlformats.org/officeDocument/2006/relationships/image" Target="../media/image274.emf"/><Relationship Id="rId150" Type="http://schemas.openxmlformats.org/officeDocument/2006/relationships/customXml" Target="../ink/ink373.xml"/><Relationship Id="rId171" Type="http://schemas.openxmlformats.org/officeDocument/2006/relationships/image" Target="../media/image220.emf"/><Relationship Id="rId192" Type="http://schemas.openxmlformats.org/officeDocument/2006/relationships/customXml" Target="../ink/ink394.xml"/><Relationship Id="rId206" Type="http://schemas.openxmlformats.org/officeDocument/2006/relationships/customXml" Target="../ink/ink401.xml"/><Relationship Id="rId227" Type="http://schemas.openxmlformats.org/officeDocument/2006/relationships/image" Target="../media/image315.emf"/><Relationship Id="rId12" Type="http://schemas.openxmlformats.org/officeDocument/2006/relationships/customXml" Target="../ink/ink304.xml"/><Relationship Id="rId17" Type="http://schemas.openxmlformats.org/officeDocument/2006/relationships/image" Target="../media/image240.emf"/><Relationship Id="rId33" Type="http://schemas.openxmlformats.org/officeDocument/2006/relationships/image" Target="../media/image248.emf"/><Relationship Id="rId38" Type="http://schemas.openxmlformats.org/officeDocument/2006/relationships/customXml" Target="../ink/ink317.xml"/><Relationship Id="rId59" Type="http://schemas.openxmlformats.org/officeDocument/2006/relationships/image" Target="../media/image261.emf"/><Relationship Id="rId103" Type="http://schemas.openxmlformats.org/officeDocument/2006/relationships/image" Target="../media/image282.emf"/><Relationship Id="rId108" Type="http://schemas.openxmlformats.org/officeDocument/2006/relationships/customXml" Target="../ink/ink352.xml"/><Relationship Id="rId124" Type="http://schemas.openxmlformats.org/officeDocument/2006/relationships/customXml" Target="../ink/ink360.xml"/><Relationship Id="rId129" Type="http://schemas.openxmlformats.org/officeDocument/2006/relationships/image" Target="../media/image295.emf"/><Relationship Id="rId54" Type="http://schemas.openxmlformats.org/officeDocument/2006/relationships/customXml" Target="../ink/ink325.xml"/><Relationship Id="rId70" Type="http://schemas.openxmlformats.org/officeDocument/2006/relationships/customXml" Target="../ink/ink333.xml"/><Relationship Id="rId75" Type="http://schemas.openxmlformats.org/officeDocument/2006/relationships/image" Target="../media/image269.emf"/><Relationship Id="rId91" Type="http://schemas.openxmlformats.org/officeDocument/2006/relationships/image" Target="../media/image277.emf"/><Relationship Id="rId96" Type="http://schemas.openxmlformats.org/officeDocument/2006/relationships/customXml" Target="../ink/ink346.xml"/><Relationship Id="rId140" Type="http://schemas.openxmlformats.org/officeDocument/2006/relationships/customXml" Target="../ink/ink368.xml"/><Relationship Id="rId145" Type="http://schemas.openxmlformats.org/officeDocument/2006/relationships/image" Target="../media/image207.emf"/><Relationship Id="rId161" Type="http://schemas.openxmlformats.org/officeDocument/2006/relationships/image" Target="../media/image215.emf"/><Relationship Id="rId166" Type="http://schemas.openxmlformats.org/officeDocument/2006/relationships/customXml" Target="../ink/ink381.xml"/><Relationship Id="rId182" Type="http://schemas.openxmlformats.org/officeDocument/2006/relationships/customXml" Target="../ink/ink389.xml"/><Relationship Id="rId187" Type="http://schemas.openxmlformats.org/officeDocument/2006/relationships/image" Target="../media/image228.emf"/><Relationship Id="rId217" Type="http://schemas.openxmlformats.org/officeDocument/2006/relationships/image" Target="../media/image310.emf"/><Relationship Id="rId1" Type="http://schemas.openxmlformats.org/officeDocument/2006/relationships/slideLayout" Target="../slideLayouts/slideLayout2.xml"/><Relationship Id="rId6" Type="http://schemas.openxmlformats.org/officeDocument/2006/relationships/customXml" Target="../ink/ink301.xml"/><Relationship Id="rId212" Type="http://schemas.openxmlformats.org/officeDocument/2006/relationships/customXml" Target="../ink/ink404.xml"/><Relationship Id="rId233" Type="http://schemas.openxmlformats.org/officeDocument/2006/relationships/image" Target="../media/image318.emf"/><Relationship Id="rId238" Type="http://schemas.openxmlformats.org/officeDocument/2006/relationships/customXml" Target="../ink/ink417.xml"/><Relationship Id="rId23" Type="http://schemas.openxmlformats.org/officeDocument/2006/relationships/image" Target="../media/image243.emf"/><Relationship Id="rId28" Type="http://schemas.openxmlformats.org/officeDocument/2006/relationships/customXml" Target="../ink/ink312.xml"/><Relationship Id="rId49" Type="http://schemas.openxmlformats.org/officeDocument/2006/relationships/image" Target="../media/image256.emf"/><Relationship Id="rId114" Type="http://schemas.openxmlformats.org/officeDocument/2006/relationships/customXml" Target="../ink/ink355.xml"/><Relationship Id="rId119" Type="http://schemas.openxmlformats.org/officeDocument/2006/relationships/image" Target="../media/image290.emf"/><Relationship Id="rId44" Type="http://schemas.openxmlformats.org/officeDocument/2006/relationships/customXml" Target="../ink/ink320.xml"/><Relationship Id="rId60" Type="http://schemas.openxmlformats.org/officeDocument/2006/relationships/customXml" Target="../ink/ink328.xml"/><Relationship Id="rId65" Type="http://schemas.openxmlformats.org/officeDocument/2006/relationships/image" Target="../media/image264.emf"/><Relationship Id="rId81" Type="http://schemas.openxmlformats.org/officeDocument/2006/relationships/image" Target="../media/image272.emf"/><Relationship Id="rId86" Type="http://schemas.openxmlformats.org/officeDocument/2006/relationships/customXml" Target="../ink/ink341.xml"/><Relationship Id="rId130" Type="http://schemas.openxmlformats.org/officeDocument/2006/relationships/customXml" Target="../ink/ink363.xml"/><Relationship Id="rId135" Type="http://schemas.openxmlformats.org/officeDocument/2006/relationships/image" Target="../media/image298.emf"/><Relationship Id="rId151" Type="http://schemas.openxmlformats.org/officeDocument/2006/relationships/image" Target="../media/image210.emf"/><Relationship Id="rId156" Type="http://schemas.openxmlformats.org/officeDocument/2006/relationships/customXml" Target="../ink/ink376.xml"/><Relationship Id="rId177" Type="http://schemas.openxmlformats.org/officeDocument/2006/relationships/image" Target="../media/image223.emf"/><Relationship Id="rId198" Type="http://schemas.openxmlformats.org/officeDocument/2006/relationships/customXml" Target="../ink/ink397.xml"/><Relationship Id="rId172" Type="http://schemas.openxmlformats.org/officeDocument/2006/relationships/customXml" Target="../ink/ink384.xml"/><Relationship Id="rId193" Type="http://schemas.openxmlformats.org/officeDocument/2006/relationships/image" Target="../media/image231.emf"/><Relationship Id="rId202" Type="http://schemas.openxmlformats.org/officeDocument/2006/relationships/customXml" Target="../ink/ink399.xml"/><Relationship Id="rId207" Type="http://schemas.openxmlformats.org/officeDocument/2006/relationships/image" Target="../media/image306.emf"/><Relationship Id="rId223" Type="http://schemas.openxmlformats.org/officeDocument/2006/relationships/image" Target="../media/image313.emf"/><Relationship Id="rId228" Type="http://schemas.openxmlformats.org/officeDocument/2006/relationships/customXml" Target="../ink/ink412.xml"/><Relationship Id="rId244" Type="http://schemas.openxmlformats.org/officeDocument/2006/relationships/customXml" Target="../ink/ink420.xml"/><Relationship Id="rId13" Type="http://schemas.openxmlformats.org/officeDocument/2006/relationships/image" Target="../media/image238.emf"/><Relationship Id="rId18" Type="http://schemas.openxmlformats.org/officeDocument/2006/relationships/customXml" Target="../ink/ink307.xml"/><Relationship Id="rId39" Type="http://schemas.openxmlformats.org/officeDocument/2006/relationships/image" Target="../media/image251.emf"/><Relationship Id="rId109" Type="http://schemas.openxmlformats.org/officeDocument/2006/relationships/image" Target="../media/image285.emf"/><Relationship Id="rId34" Type="http://schemas.openxmlformats.org/officeDocument/2006/relationships/customXml" Target="../ink/ink315.xml"/><Relationship Id="rId50" Type="http://schemas.openxmlformats.org/officeDocument/2006/relationships/customXml" Target="../ink/ink323.xml"/><Relationship Id="rId55" Type="http://schemas.openxmlformats.org/officeDocument/2006/relationships/image" Target="../media/image259.emf"/><Relationship Id="rId76" Type="http://schemas.openxmlformats.org/officeDocument/2006/relationships/customXml" Target="../ink/ink336.xml"/><Relationship Id="rId97" Type="http://schemas.openxmlformats.org/officeDocument/2006/relationships/image" Target="../media/image279.emf"/><Relationship Id="rId104" Type="http://schemas.openxmlformats.org/officeDocument/2006/relationships/customXml" Target="../ink/ink350.xml"/><Relationship Id="rId120" Type="http://schemas.openxmlformats.org/officeDocument/2006/relationships/customXml" Target="../ink/ink358.xml"/><Relationship Id="rId125" Type="http://schemas.openxmlformats.org/officeDocument/2006/relationships/image" Target="../media/image293.emf"/><Relationship Id="rId141" Type="http://schemas.openxmlformats.org/officeDocument/2006/relationships/image" Target="../media/image301.emf"/><Relationship Id="rId146" Type="http://schemas.openxmlformats.org/officeDocument/2006/relationships/customXml" Target="../ink/ink371.xml"/><Relationship Id="rId167" Type="http://schemas.openxmlformats.org/officeDocument/2006/relationships/image" Target="../media/image218.emf"/><Relationship Id="rId188" Type="http://schemas.openxmlformats.org/officeDocument/2006/relationships/customXml" Target="../ink/ink392.xml"/><Relationship Id="rId7" Type="http://schemas.openxmlformats.org/officeDocument/2006/relationships/image" Target="../media/image235.emf"/><Relationship Id="rId71" Type="http://schemas.openxmlformats.org/officeDocument/2006/relationships/image" Target="../media/image267.emf"/><Relationship Id="rId92" Type="http://schemas.openxmlformats.org/officeDocument/2006/relationships/customXml" Target="../ink/ink344.xml"/><Relationship Id="rId162" Type="http://schemas.openxmlformats.org/officeDocument/2006/relationships/customXml" Target="../ink/ink379.xml"/><Relationship Id="rId183" Type="http://schemas.openxmlformats.org/officeDocument/2006/relationships/image" Target="../media/image226.emf"/><Relationship Id="rId213" Type="http://schemas.openxmlformats.org/officeDocument/2006/relationships/image" Target="../media/image309.emf"/><Relationship Id="rId218" Type="http://schemas.openxmlformats.org/officeDocument/2006/relationships/customXml" Target="../ink/ink407.xml"/><Relationship Id="rId234" Type="http://schemas.openxmlformats.org/officeDocument/2006/relationships/customXml" Target="../ink/ink415.xml"/><Relationship Id="rId239" Type="http://schemas.openxmlformats.org/officeDocument/2006/relationships/image" Target="../media/image321.emf"/><Relationship Id="rId2" Type="http://schemas.openxmlformats.org/officeDocument/2006/relationships/customXml" Target="../ink/ink299.xml"/><Relationship Id="rId29" Type="http://schemas.openxmlformats.org/officeDocument/2006/relationships/image" Target="../media/image246.emf"/><Relationship Id="rId24" Type="http://schemas.openxmlformats.org/officeDocument/2006/relationships/customXml" Target="../ink/ink310.xml"/><Relationship Id="rId40" Type="http://schemas.openxmlformats.org/officeDocument/2006/relationships/customXml" Target="../ink/ink318.xml"/><Relationship Id="rId45" Type="http://schemas.openxmlformats.org/officeDocument/2006/relationships/image" Target="../media/image254.emf"/><Relationship Id="rId66" Type="http://schemas.openxmlformats.org/officeDocument/2006/relationships/customXml" Target="../ink/ink331.xml"/><Relationship Id="rId87" Type="http://schemas.openxmlformats.org/officeDocument/2006/relationships/image" Target="../media/image275.emf"/><Relationship Id="rId110" Type="http://schemas.openxmlformats.org/officeDocument/2006/relationships/customXml" Target="../ink/ink353.xml"/><Relationship Id="rId115" Type="http://schemas.openxmlformats.org/officeDocument/2006/relationships/image" Target="../media/image288.emf"/><Relationship Id="rId131" Type="http://schemas.openxmlformats.org/officeDocument/2006/relationships/image" Target="../media/image296.emf"/><Relationship Id="rId136" Type="http://schemas.openxmlformats.org/officeDocument/2006/relationships/customXml" Target="../ink/ink366.xml"/><Relationship Id="rId157" Type="http://schemas.openxmlformats.org/officeDocument/2006/relationships/image" Target="../media/image213.emf"/><Relationship Id="rId178" Type="http://schemas.openxmlformats.org/officeDocument/2006/relationships/customXml" Target="../ink/ink387.xml"/><Relationship Id="rId61" Type="http://schemas.openxmlformats.org/officeDocument/2006/relationships/image" Target="../media/image262.emf"/><Relationship Id="rId82" Type="http://schemas.openxmlformats.org/officeDocument/2006/relationships/customXml" Target="../ink/ink339.xml"/><Relationship Id="rId152" Type="http://schemas.openxmlformats.org/officeDocument/2006/relationships/customXml" Target="../ink/ink374.xml"/><Relationship Id="rId173" Type="http://schemas.openxmlformats.org/officeDocument/2006/relationships/image" Target="../media/image221.emf"/><Relationship Id="rId194" Type="http://schemas.openxmlformats.org/officeDocument/2006/relationships/customXml" Target="../ink/ink395.xml"/><Relationship Id="rId199" Type="http://schemas.openxmlformats.org/officeDocument/2006/relationships/image" Target="../media/image302.emf"/><Relationship Id="rId203" Type="http://schemas.openxmlformats.org/officeDocument/2006/relationships/image" Target="../media/image304.emf"/><Relationship Id="rId208" Type="http://schemas.openxmlformats.org/officeDocument/2006/relationships/customXml" Target="../ink/ink402.xml"/><Relationship Id="rId229" Type="http://schemas.openxmlformats.org/officeDocument/2006/relationships/image" Target="../media/image316.emf"/><Relationship Id="rId19" Type="http://schemas.openxmlformats.org/officeDocument/2006/relationships/image" Target="../media/image241.emf"/><Relationship Id="rId224" Type="http://schemas.openxmlformats.org/officeDocument/2006/relationships/customXml" Target="../ink/ink410.xml"/><Relationship Id="rId240" Type="http://schemas.openxmlformats.org/officeDocument/2006/relationships/customXml" Target="../ink/ink418.xml"/><Relationship Id="rId245" Type="http://schemas.openxmlformats.org/officeDocument/2006/relationships/image" Target="../media/image324.emf"/><Relationship Id="rId14" Type="http://schemas.openxmlformats.org/officeDocument/2006/relationships/customXml" Target="../ink/ink305.xml"/><Relationship Id="rId30" Type="http://schemas.openxmlformats.org/officeDocument/2006/relationships/customXml" Target="../ink/ink313.xml"/><Relationship Id="rId35" Type="http://schemas.openxmlformats.org/officeDocument/2006/relationships/image" Target="../media/image249.emf"/><Relationship Id="rId56" Type="http://schemas.openxmlformats.org/officeDocument/2006/relationships/customXml" Target="../ink/ink326.xml"/><Relationship Id="rId77" Type="http://schemas.openxmlformats.org/officeDocument/2006/relationships/image" Target="../media/image270.emf"/><Relationship Id="rId100" Type="http://schemas.openxmlformats.org/officeDocument/2006/relationships/customXml" Target="../ink/ink348.xml"/><Relationship Id="rId105" Type="http://schemas.openxmlformats.org/officeDocument/2006/relationships/image" Target="../media/image283.emf"/><Relationship Id="rId126" Type="http://schemas.openxmlformats.org/officeDocument/2006/relationships/customXml" Target="../ink/ink361.xml"/><Relationship Id="rId147" Type="http://schemas.openxmlformats.org/officeDocument/2006/relationships/image" Target="../media/image208.emf"/><Relationship Id="rId168" Type="http://schemas.openxmlformats.org/officeDocument/2006/relationships/customXml" Target="../ink/ink382.xml"/><Relationship Id="rId8" Type="http://schemas.openxmlformats.org/officeDocument/2006/relationships/customXml" Target="../ink/ink302.xml"/><Relationship Id="rId51" Type="http://schemas.openxmlformats.org/officeDocument/2006/relationships/image" Target="../media/image257.emf"/><Relationship Id="rId72" Type="http://schemas.openxmlformats.org/officeDocument/2006/relationships/customXml" Target="../ink/ink334.xml"/><Relationship Id="rId93" Type="http://schemas.openxmlformats.org/officeDocument/2006/relationships/image" Target="../media/image204.emf"/><Relationship Id="rId98" Type="http://schemas.openxmlformats.org/officeDocument/2006/relationships/customXml" Target="../ink/ink347.xml"/><Relationship Id="rId121" Type="http://schemas.openxmlformats.org/officeDocument/2006/relationships/image" Target="../media/image291.emf"/><Relationship Id="rId142" Type="http://schemas.openxmlformats.org/officeDocument/2006/relationships/customXml" Target="../ink/ink369.xml"/><Relationship Id="rId163" Type="http://schemas.openxmlformats.org/officeDocument/2006/relationships/image" Target="../media/image216.emf"/><Relationship Id="rId184" Type="http://schemas.openxmlformats.org/officeDocument/2006/relationships/customXml" Target="../ink/ink390.xml"/><Relationship Id="rId189" Type="http://schemas.openxmlformats.org/officeDocument/2006/relationships/image" Target="../media/image229.emf"/><Relationship Id="rId219" Type="http://schemas.openxmlformats.org/officeDocument/2006/relationships/image" Target="../media/image311.emf"/><Relationship Id="rId3" Type="http://schemas.openxmlformats.org/officeDocument/2006/relationships/image" Target="../media/image233.emf"/><Relationship Id="rId214" Type="http://schemas.openxmlformats.org/officeDocument/2006/relationships/customXml" Target="../ink/ink405.xml"/><Relationship Id="rId230" Type="http://schemas.openxmlformats.org/officeDocument/2006/relationships/customXml" Target="../ink/ink413.xml"/><Relationship Id="rId235" Type="http://schemas.openxmlformats.org/officeDocument/2006/relationships/image" Target="../media/image319.emf"/><Relationship Id="rId25" Type="http://schemas.openxmlformats.org/officeDocument/2006/relationships/image" Target="../media/image244.emf"/><Relationship Id="rId46" Type="http://schemas.openxmlformats.org/officeDocument/2006/relationships/customXml" Target="../ink/ink321.xml"/><Relationship Id="rId67" Type="http://schemas.openxmlformats.org/officeDocument/2006/relationships/image" Target="../media/image265.emf"/><Relationship Id="rId116" Type="http://schemas.openxmlformats.org/officeDocument/2006/relationships/customXml" Target="../ink/ink356.xml"/><Relationship Id="rId137" Type="http://schemas.openxmlformats.org/officeDocument/2006/relationships/image" Target="../media/image299.emf"/><Relationship Id="rId158" Type="http://schemas.openxmlformats.org/officeDocument/2006/relationships/customXml" Target="../ink/ink377.xml"/><Relationship Id="rId20" Type="http://schemas.openxmlformats.org/officeDocument/2006/relationships/customXml" Target="../ink/ink308.xml"/><Relationship Id="rId41" Type="http://schemas.openxmlformats.org/officeDocument/2006/relationships/image" Target="../media/image252.emf"/><Relationship Id="rId62" Type="http://schemas.openxmlformats.org/officeDocument/2006/relationships/customXml" Target="../ink/ink329.xml"/><Relationship Id="rId83" Type="http://schemas.openxmlformats.org/officeDocument/2006/relationships/image" Target="../media/image273.emf"/><Relationship Id="rId88" Type="http://schemas.openxmlformats.org/officeDocument/2006/relationships/customXml" Target="../ink/ink342.xml"/><Relationship Id="rId111" Type="http://schemas.openxmlformats.org/officeDocument/2006/relationships/image" Target="../media/image286.emf"/><Relationship Id="rId132" Type="http://schemas.openxmlformats.org/officeDocument/2006/relationships/customXml" Target="../ink/ink364.xml"/><Relationship Id="rId153" Type="http://schemas.openxmlformats.org/officeDocument/2006/relationships/image" Target="../media/image211.emf"/><Relationship Id="rId174" Type="http://schemas.openxmlformats.org/officeDocument/2006/relationships/customXml" Target="../ink/ink385.xml"/><Relationship Id="rId179" Type="http://schemas.openxmlformats.org/officeDocument/2006/relationships/image" Target="../media/image224.emf"/><Relationship Id="rId195" Type="http://schemas.openxmlformats.org/officeDocument/2006/relationships/image" Target="../media/image232.emf"/><Relationship Id="rId209" Type="http://schemas.openxmlformats.org/officeDocument/2006/relationships/image" Target="../media/image307.emf"/><Relationship Id="rId190" Type="http://schemas.openxmlformats.org/officeDocument/2006/relationships/customXml" Target="../ink/ink393.xml"/><Relationship Id="rId204" Type="http://schemas.openxmlformats.org/officeDocument/2006/relationships/customXml" Target="../ink/ink400.xml"/><Relationship Id="rId220" Type="http://schemas.openxmlformats.org/officeDocument/2006/relationships/customXml" Target="../ink/ink408.xml"/><Relationship Id="rId225" Type="http://schemas.openxmlformats.org/officeDocument/2006/relationships/image" Target="../media/image314.emf"/><Relationship Id="rId241" Type="http://schemas.openxmlformats.org/officeDocument/2006/relationships/image" Target="../media/image322.emf"/><Relationship Id="rId246" Type="http://schemas.openxmlformats.org/officeDocument/2006/relationships/customXml" Target="../ink/ink421.xml"/><Relationship Id="rId15" Type="http://schemas.openxmlformats.org/officeDocument/2006/relationships/image" Target="../media/image239.emf"/><Relationship Id="rId36" Type="http://schemas.openxmlformats.org/officeDocument/2006/relationships/customXml" Target="../ink/ink316.xml"/><Relationship Id="rId57" Type="http://schemas.openxmlformats.org/officeDocument/2006/relationships/image" Target="../media/image260.emf"/><Relationship Id="rId106" Type="http://schemas.openxmlformats.org/officeDocument/2006/relationships/customXml" Target="../ink/ink351.xml"/><Relationship Id="rId127" Type="http://schemas.openxmlformats.org/officeDocument/2006/relationships/image" Target="../media/image294.emf"/><Relationship Id="rId10" Type="http://schemas.openxmlformats.org/officeDocument/2006/relationships/customXml" Target="../ink/ink303.xml"/><Relationship Id="rId31" Type="http://schemas.openxmlformats.org/officeDocument/2006/relationships/image" Target="../media/image247.emf"/><Relationship Id="rId52" Type="http://schemas.openxmlformats.org/officeDocument/2006/relationships/customXml" Target="../ink/ink324.xml"/><Relationship Id="rId73" Type="http://schemas.openxmlformats.org/officeDocument/2006/relationships/image" Target="../media/image268.emf"/><Relationship Id="rId78" Type="http://schemas.openxmlformats.org/officeDocument/2006/relationships/customXml" Target="../ink/ink337.xml"/><Relationship Id="rId94" Type="http://schemas.openxmlformats.org/officeDocument/2006/relationships/customXml" Target="../ink/ink345.xml"/><Relationship Id="rId99" Type="http://schemas.openxmlformats.org/officeDocument/2006/relationships/image" Target="../media/image280.emf"/><Relationship Id="rId101" Type="http://schemas.openxmlformats.org/officeDocument/2006/relationships/image" Target="../media/image281.emf"/><Relationship Id="rId122" Type="http://schemas.openxmlformats.org/officeDocument/2006/relationships/customXml" Target="../ink/ink359.xml"/><Relationship Id="rId143" Type="http://schemas.openxmlformats.org/officeDocument/2006/relationships/image" Target="../media/image206.emf"/><Relationship Id="rId148" Type="http://schemas.openxmlformats.org/officeDocument/2006/relationships/customXml" Target="../ink/ink372.xml"/><Relationship Id="rId164" Type="http://schemas.openxmlformats.org/officeDocument/2006/relationships/customXml" Target="../ink/ink380.xml"/><Relationship Id="rId169" Type="http://schemas.openxmlformats.org/officeDocument/2006/relationships/image" Target="../media/image219.emf"/><Relationship Id="rId185" Type="http://schemas.openxmlformats.org/officeDocument/2006/relationships/image" Target="../media/image227.emf"/><Relationship Id="rId4" Type="http://schemas.openxmlformats.org/officeDocument/2006/relationships/customXml" Target="../ink/ink300.xml"/><Relationship Id="rId9" Type="http://schemas.openxmlformats.org/officeDocument/2006/relationships/image" Target="../media/image236.emf"/><Relationship Id="rId180" Type="http://schemas.openxmlformats.org/officeDocument/2006/relationships/customXml" Target="../ink/ink388.xml"/><Relationship Id="rId210" Type="http://schemas.openxmlformats.org/officeDocument/2006/relationships/customXml" Target="../ink/ink403.xml"/><Relationship Id="rId215" Type="http://schemas.openxmlformats.org/officeDocument/2006/relationships/image" Target="../media/image202.emf"/><Relationship Id="rId236" Type="http://schemas.openxmlformats.org/officeDocument/2006/relationships/customXml" Target="../ink/ink416.xml"/><Relationship Id="rId26" Type="http://schemas.openxmlformats.org/officeDocument/2006/relationships/customXml" Target="../ink/ink311.xml"/><Relationship Id="rId231" Type="http://schemas.openxmlformats.org/officeDocument/2006/relationships/image" Target="../media/image317.emf"/><Relationship Id="rId47" Type="http://schemas.openxmlformats.org/officeDocument/2006/relationships/image" Target="../media/image255.emf"/><Relationship Id="rId68" Type="http://schemas.openxmlformats.org/officeDocument/2006/relationships/customXml" Target="../ink/ink332.xml"/><Relationship Id="rId89" Type="http://schemas.openxmlformats.org/officeDocument/2006/relationships/image" Target="../media/image276.emf"/><Relationship Id="rId112" Type="http://schemas.openxmlformats.org/officeDocument/2006/relationships/customXml" Target="../ink/ink354.xml"/><Relationship Id="rId133" Type="http://schemas.openxmlformats.org/officeDocument/2006/relationships/image" Target="../media/image297.emf"/><Relationship Id="rId154" Type="http://schemas.openxmlformats.org/officeDocument/2006/relationships/customXml" Target="../ink/ink375.xml"/><Relationship Id="rId175" Type="http://schemas.openxmlformats.org/officeDocument/2006/relationships/image" Target="../media/image222.emf"/><Relationship Id="rId196" Type="http://schemas.openxmlformats.org/officeDocument/2006/relationships/customXml" Target="../ink/ink396.xml"/><Relationship Id="rId200" Type="http://schemas.openxmlformats.org/officeDocument/2006/relationships/customXml" Target="../ink/ink398.xml"/><Relationship Id="rId16" Type="http://schemas.openxmlformats.org/officeDocument/2006/relationships/customXml" Target="../ink/ink306.xml"/><Relationship Id="rId221" Type="http://schemas.openxmlformats.org/officeDocument/2006/relationships/image" Target="../media/image312.emf"/><Relationship Id="rId242" Type="http://schemas.openxmlformats.org/officeDocument/2006/relationships/customXml" Target="../ink/ink419.xml"/><Relationship Id="rId37" Type="http://schemas.openxmlformats.org/officeDocument/2006/relationships/image" Target="../media/image250.emf"/><Relationship Id="rId58" Type="http://schemas.openxmlformats.org/officeDocument/2006/relationships/customXml" Target="../ink/ink327.xml"/><Relationship Id="rId79" Type="http://schemas.openxmlformats.org/officeDocument/2006/relationships/image" Target="../media/image271.emf"/><Relationship Id="rId102" Type="http://schemas.openxmlformats.org/officeDocument/2006/relationships/customXml" Target="../ink/ink349.xml"/><Relationship Id="rId123" Type="http://schemas.openxmlformats.org/officeDocument/2006/relationships/image" Target="../media/image292.emf"/><Relationship Id="rId144" Type="http://schemas.openxmlformats.org/officeDocument/2006/relationships/customXml" Target="../ink/ink370.xml"/><Relationship Id="rId90" Type="http://schemas.openxmlformats.org/officeDocument/2006/relationships/customXml" Target="../ink/ink343.xml"/><Relationship Id="rId165" Type="http://schemas.openxmlformats.org/officeDocument/2006/relationships/image" Target="../media/image217.emf"/><Relationship Id="rId186" Type="http://schemas.openxmlformats.org/officeDocument/2006/relationships/customXml" Target="../ink/ink391.xml"/><Relationship Id="rId211" Type="http://schemas.openxmlformats.org/officeDocument/2006/relationships/image" Target="../media/image308.emf"/><Relationship Id="rId232" Type="http://schemas.openxmlformats.org/officeDocument/2006/relationships/customXml" Target="../ink/ink414.xml"/><Relationship Id="rId27" Type="http://schemas.openxmlformats.org/officeDocument/2006/relationships/image" Target="../media/image245.emf"/><Relationship Id="rId48" Type="http://schemas.openxmlformats.org/officeDocument/2006/relationships/customXml" Target="../ink/ink322.xml"/><Relationship Id="rId69" Type="http://schemas.openxmlformats.org/officeDocument/2006/relationships/image" Target="../media/image266.emf"/><Relationship Id="rId113" Type="http://schemas.openxmlformats.org/officeDocument/2006/relationships/image" Target="../media/image287.emf"/><Relationship Id="rId134" Type="http://schemas.openxmlformats.org/officeDocument/2006/relationships/customXml" Target="../ink/ink365.xml"/><Relationship Id="rId80" Type="http://schemas.openxmlformats.org/officeDocument/2006/relationships/customXml" Target="../ink/ink338.xml"/><Relationship Id="rId155" Type="http://schemas.openxmlformats.org/officeDocument/2006/relationships/image" Target="../media/image212.emf"/><Relationship Id="rId176" Type="http://schemas.openxmlformats.org/officeDocument/2006/relationships/customXml" Target="../ink/ink386.xml"/><Relationship Id="rId197" Type="http://schemas.openxmlformats.org/officeDocument/2006/relationships/image" Target="../media/image203.emf"/><Relationship Id="rId201" Type="http://schemas.openxmlformats.org/officeDocument/2006/relationships/image" Target="../media/image303.emf"/><Relationship Id="rId222" Type="http://schemas.openxmlformats.org/officeDocument/2006/relationships/customXml" Target="../ink/ink409.xml"/><Relationship Id="rId243" Type="http://schemas.openxmlformats.org/officeDocument/2006/relationships/image" Target="../media/image32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3" Type="http://schemas.openxmlformats.org/officeDocument/2006/relationships/image" Target="../media/image209.emf"/><Relationship Id="rId18" Type="http://schemas.openxmlformats.org/officeDocument/2006/relationships/customXml" Target="../ink/ink430.xml"/><Relationship Id="rId26" Type="http://schemas.openxmlformats.org/officeDocument/2006/relationships/customXml" Target="../ink/ink434.xml"/><Relationship Id="rId39" Type="http://schemas.openxmlformats.org/officeDocument/2006/relationships/image" Target="../media/image222.emf"/><Relationship Id="rId21" Type="http://schemas.openxmlformats.org/officeDocument/2006/relationships/image" Target="../media/image213.emf"/><Relationship Id="rId34" Type="http://schemas.openxmlformats.org/officeDocument/2006/relationships/customXml" Target="../ink/ink438.xml"/><Relationship Id="rId42" Type="http://schemas.openxmlformats.org/officeDocument/2006/relationships/customXml" Target="../ink/ink442.xml"/><Relationship Id="rId47" Type="http://schemas.openxmlformats.org/officeDocument/2006/relationships/image" Target="../media/image226.emf"/><Relationship Id="rId50" Type="http://schemas.openxmlformats.org/officeDocument/2006/relationships/customXml" Target="../ink/ink446.xml"/><Relationship Id="rId55" Type="http://schemas.openxmlformats.org/officeDocument/2006/relationships/image" Target="../media/image230.emf"/><Relationship Id="rId7" Type="http://schemas.openxmlformats.org/officeDocument/2006/relationships/image" Target="../media/image206.emf"/><Relationship Id="rId12" Type="http://schemas.openxmlformats.org/officeDocument/2006/relationships/customXml" Target="../ink/ink427.xml"/><Relationship Id="rId17" Type="http://schemas.openxmlformats.org/officeDocument/2006/relationships/image" Target="../media/image211.emf"/><Relationship Id="rId25" Type="http://schemas.openxmlformats.org/officeDocument/2006/relationships/image" Target="../media/image215.emf"/><Relationship Id="rId33" Type="http://schemas.openxmlformats.org/officeDocument/2006/relationships/image" Target="../media/image219.emf"/><Relationship Id="rId38" Type="http://schemas.openxmlformats.org/officeDocument/2006/relationships/customXml" Target="../ink/ink440.xml"/><Relationship Id="rId46" Type="http://schemas.openxmlformats.org/officeDocument/2006/relationships/customXml" Target="../ink/ink444.xml"/><Relationship Id="rId59" Type="http://schemas.openxmlformats.org/officeDocument/2006/relationships/image" Target="../media/image232.emf"/><Relationship Id="rId2" Type="http://schemas.openxmlformats.org/officeDocument/2006/relationships/customXml" Target="../ink/ink422.xml"/><Relationship Id="rId16" Type="http://schemas.openxmlformats.org/officeDocument/2006/relationships/customXml" Target="../ink/ink429.xml"/><Relationship Id="rId20" Type="http://schemas.openxmlformats.org/officeDocument/2006/relationships/customXml" Target="../ink/ink431.xml"/><Relationship Id="rId29" Type="http://schemas.openxmlformats.org/officeDocument/2006/relationships/image" Target="../media/image217.emf"/><Relationship Id="rId41" Type="http://schemas.openxmlformats.org/officeDocument/2006/relationships/image" Target="../media/image223.emf"/><Relationship Id="rId54" Type="http://schemas.openxmlformats.org/officeDocument/2006/relationships/customXml" Target="../ink/ink448.xml"/><Relationship Id="rId1" Type="http://schemas.openxmlformats.org/officeDocument/2006/relationships/slideLayout" Target="../slideLayouts/slideLayout2.xml"/><Relationship Id="rId6" Type="http://schemas.openxmlformats.org/officeDocument/2006/relationships/customXml" Target="../ink/ink424.xml"/><Relationship Id="rId11" Type="http://schemas.openxmlformats.org/officeDocument/2006/relationships/image" Target="../media/image208.emf"/><Relationship Id="rId24" Type="http://schemas.openxmlformats.org/officeDocument/2006/relationships/customXml" Target="../ink/ink433.xml"/><Relationship Id="rId32" Type="http://schemas.openxmlformats.org/officeDocument/2006/relationships/customXml" Target="../ink/ink437.xml"/><Relationship Id="rId37" Type="http://schemas.openxmlformats.org/officeDocument/2006/relationships/image" Target="../media/image221.emf"/><Relationship Id="rId40" Type="http://schemas.openxmlformats.org/officeDocument/2006/relationships/customXml" Target="../ink/ink441.xml"/><Relationship Id="rId45" Type="http://schemas.openxmlformats.org/officeDocument/2006/relationships/image" Target="../media/image225.emf"/><Relationship Id="rId53" Type="http://schemas.openxmlformats.org/officeDocument/2006/relationships/image" Target="../media/image229.emf"/><Relationship Id="rId58" Type="http://schemas.openxmlformats.org/officeDocument/2006/relationships/customXml" Target="../ink/ink450.xml"/><Relationship Id="rId5" Type="http://schemas.openxmlformats.org/officeDocument/2006/relationships/image" Target="../media/image204.emf"/><Relationship Id="rId15" Type="http://schemas.openxmlformats.org/officeDocument/2006/relationships/image" Target="../media/image210.emf"/><Relationship Id="rId23" Type="http://schemas.openxmlformats.org/officeDocument/2006/relationships/image" Target="../media/image214.emf"/><Relationship Id="rId28" Type="http://schemas.openxmlformats.org/officeDocument/2006/relationships/customXml" Target="../ink/ink435.xml"/><Relationship Id="rId36" Type="http://schemas.openxmlformats.org/officeDocument/2006/relationships/customXml" Target="../ink/ink439.xml"/><Relationship Id="rId49" Type="http://schemas.openxmlformats.org/officeDocument/2006/relationships/image" Target="../media/image227.emf"/><Relationship Id="rId57" Type="http://schemas.openxmlformats.org/officeDocument/2006/relationships/image" Target="../media/image231.emf"/><Relationship Id="rId10" Type="http://schemas.openxmlformats.org/officeDocument/2006/relationships/customXml" Target="../ink/ink426.xml"/><Relationship Id="rId19" Type="http://schemas.openxmlformats.org/officeDocument/2006/relationships/image" Target="../media/image212.emf"/><Relationship Id="rId31" Type="http://schemas.openxmlformats.org/officeDocument/2006/relationships/image" Target="../media/image218.emf"/><Relationship Id="rId44" Type="http://schemas.openxmlformats.org/officeDocument/2006/relationships/customXml" Target="../ink/ink443.xml"/><Relationship Id="rId52" Type="http://schemas.openxmlformats.org/officeDocument/2006/relationships/customXml" Target="../ink/ink447.xml"/><Relationship Id="rId60" Type="http://schemas.openxmlformats.org/officeDocument/2006/relationships/image" Target="../media/image145.png"/><Relationship Id="rId4" Type="http://schemas.openxmlformats.org/officeDocument/2006/relationships/customXml" Target="../ink/ink423.xml"/><Relationship Id="rId9" Type="http://schemas.openxmlformats.org/officeDocument/2006/relationships/image" Target="../media/image207.emf"/><Relationship Id="rId14" Type="http://schemas.openxmlformats.org/officeDocument/2006/relationships/customXml" Target="../ink/ink428.xml"/><Relationship Id="rId22" Type="http://schemas.openxmlformats.org/officeDocument/2006/relationships/customXml" Target="../ink/ink432.xml"/><Relationship Id="rId27" Type="http://schemas.openxmlformats.org/officeDocument/2006/relationships/image" Target="../media/image216.emf"/><Relationship Id="rId30" Type="http://schemas.openxmlformats.org/officeDocument/2006/relationships/customXml" Target="../ink/ink436.xml"/><Relationship Id="rId35" Type="http://schemas.openxmlformats.org/officeDocument/2006/relationships/image" Target="../media/image220.emf"/><Relationship Id="rId43" Type="http://schemas.openxmlformats.org/officeDocument/2006/relationships/image" Target="../media/image224.emf"/><Relationship Id="rId48" Type="http://schemas.openxmlformats.org/officeDocument/2006/relationships/customXml" Target="../ink/ink445.xml"/><Relationship Id="rId56" Type="http://schemas.openxmlformats.org/officeDocument/2006/relationships/customXml" Target="../ink/ink449.xml"/><Relationship Id="rId8" Type="http://schemas.openxmlformats.org/officeDocument/2006/relationships/customXml" Target="../ink/ink425.xml"/><Relationship Id="rId51" Type="http://schemas.openxmlformats.org/officeDocument/2006/relationships/image" Target="../media/image228.emf"/><Relationship Id="rId3" Type="http://schemas.openxmlformats.org/officeDocument/2006/relationships/image" Target="../media/image202.emf"/></Relationships>
</file>

<file path=ppt/slides/_rels/slide41.xml.rels><?xml version="1.0" encoding="UTF-8" standalone="yes"?>
<Relationships xmlns="http://schemas.openxmlformats.org/package/2006/relationships"><Relationship Id="rId26" Type="http://schemas.openxmlformats.org/officeDocument/2006/relationships/image" Target="../media/image336.emf"/><Relationship Id="rId117" Type="http://schemas.openxmlformats.org/officeDocument/2006/relationships/customXml" Target="../ink/ink508.xml"/><Relationship Id="rId21" Type="http://schemas.openxmlformats.org/officeDocument/2006/relationships/customXml" Target="../ink/ink460.xml"/><Relationship Id="rId42" Type="http://schemas.openxmlformats.org/officeDocument/2006/relationships/image" Target="../media/image344.emf"/><Relationship Id="rId47" Type="http://schemas.openxmlformats.org/officeDocument/2006/relationships/customXml" Target="../ink/ink473.xml"/><Relationship Id="rId63" Type="http://schemas.openxmlformats.org/officeDocument/2006/relationships/customXml" Target="../ink/ink481.xml"/><Relationship Id="rId68" Type="http://schemas.openxmlformats.org/officeDocument/2006/relationships/image" Target="../media/image357.emf"/><Relationship Id="rId84" Type="http://schemas.openxmlformats.org/officeDocument/2006/relationships/image" Target="../media/image365.emf"/><Relationship Id="rId89" Type="http://schemas.openxmlformats.org/officeDocument/2006/relationships/customXml" Target="../ink/ink494.xml"/><Relationship Id="rId112" Type="http://schemas.openxmlformats.org/officeDocument/2006/relationships/image" Target="../media/image379.emf"/><Relationship Id="rId138" Type="http://schemas.openxmlformats.org/officeDocument/2006/relationships/image" Target="../media/image392.emf"/><Relationship Id="rId154" Type="http://schemas.openxmlformats.org/officeDocument/2006/relationships/image" Target="../media/image400.emf"/><Relationship Id="rId159" Type="http://schemas.openxmlformats.org/officeDocument/2006/relationships/customXml" Target="../ink/ink527.xml"/><Relationship Id="rId175" Type="http://schemas.openxmlformats.org/officeDocument/2006/relationships/customXml" Target="../ink/ink535.xml"/><Relationship Id="rId170" Type="http://schemas.openxmlformats.org/officeDocument/2006/relationships/image" Target="../media/image408.emf"/><Relationship Id="rId16" Type="http://schemas.openxmlformats.org/officeDocument/2006/relationships/image" Target="../media/image331.emf"/><Relationship Id="rId107" Type="http://schemas.openxmlformats.org/officeDocument/2006/relationships/customXml" Target="../ink/ink503.xml"/><Relationship Id="rId11" Type="http://schemas.openxmlformats.org/officeDocument/2006/relationships/customXml" Target="../ink/ink455.xml"/><Relationship Id="rId32" Type="http://schemas.openxmlformats.org/officeDocument/2006/relationships/image" Target="../media/image339.emf"/><Relationship Id="rId37" Type="http://schemas.openxmlformats.org/officeDocument/2006/relationships/customXml" Target="../ink/ink468.xml"/><Relationship Id="rId53" Type="http://schemas.openxmlformats.org/officeDocument/2006/relationships/customXml" Target="../ink/ink476.xml"/><Relationship Id="rId58" Type="http://schemas.openxmlformats.org/officeDocument/2006/relationships/image" Target="../media/image352.emf"/><Relationship Id="rId74" Type="http://schemas.openxmlformats.org/officeDocument/2006/relationships/image" Target="../media/image360.emf"/><Relationship Id="rId79" Type="http://schemas.openxmlformats.org/officeDocument/2006/relationships/customXml" Target="../ink/ink489.xml"/><Relationship Id="rId102" Type="http://schemas.openxmlformats.org/officeDocument/2006/relationships/image" Target="../media/image374.emf"/><Relationship Id="rId123" Type="http://schemas.openxmlformats.org/officeDocument/2006/relationships/customXml" Target="../ink/ink511.xml"/><Relationship Id="rId128" Type="http://schemas.openxmlformats.org/officeDocument/2006/relationships/image" Target="../media/image387.emf"/><Relationship Id="rId144" Type="http://schemas.openxmlformats.org/officeDocument/2006/relationships/image" Target="../media/image395.emf"/><Relationship Id="rId149" Type="http://schemas.openxmlformats.org/officeDocument/2006/relationships/customXml" Target="../ink/ink522.xml"/><Relationship Id="rId5" Type="http://schemas.openxmlformats.org/officeDocument/2006/relationships/image" Target="../media/image204.emf"/><Relationship Id="rId90" Type="http://schemas.openxmlformats.org/officeDocument/2006/relationships/image" Target="../media/image368.emf"/><Relationship Id="rId95" Type="http://schemas.openxmlformats.org/officeDocument/2006/relationships/customXml" Target="../ink/ink497.xml"/><Relationship Id="rId160" Type="http://schemas.openxmlformats.org/officeDocument/2006/relationships/image" Target="../media/image403.emf"/><Relationship Id="rId165" Type="http://schemas.openxmlformats.org/officeDocument/2006/relationships/customXml" Target="../ink/ink530.xml"/><Relationship Id="rId181" Type="http://schemas.openxmlformats.org/officeDocument/2006/relationships/customXml" Target="../ink/ink538.xml"/><Relationship Id="rId186" Type="http://schemas.openxmlformats.org/officeDocument/2006/relationships/image" Target="../media/image148.png"/><Relationship Id="rId22" Type="http://schemas.openxmlformats.org/officeDocument/2006/relationships/image" Target="../media/image334.emf"/><Relationship Id="rId27" Type="http://schemas.openxmlformats.org/officeDocument/2006/relationships/customXml" Target="../ink/ink463.xml"/><Relationship Id="rId43" Type="http://schemas.openxmlformats.org/officeDocument/2006/relationships/customXml" Target="../ink/ink471.xml"/><Relationship Id="rId48" Type="http://schemas.openxmlformats.org/officeDocument/2006/relationships/image" Target="../media/image347.emf"/><Relationship Id="rId64" Type="http://schemas.openxmlformats.org/officeDocument/2006/relationships/image" Target="../media/image355.emf"/><Relationship Id="rId69" Type="http://schemas.openxmlformats.org/officeDocument/2006/relationships/customXml" Target="../ink/ink484.xml"/><Relationship Id="rId113" Type="http://schemas.openxmlformats.org/officeDocument/2006/relationships/customXml" Target="../ink/ink506.xml"/><Relationship Id="rId118" Type="http://schemas.openxmlformats.org/officeDocument/2006/relationships/image" Target="../media/image382.emf"/><Relationship Id="rId139" Type="http://schemas.openxmlformats.org/officeDocument/2006/relationships/customXml" Target="../ink/ink517.xml"/><Relationship Id="rId80" Type="http://schemas.openxmlformats.org/officeDocument/2006/relationships/image" Target="../media/image363.emf"/><Relationship Id="rId85" Type="http://schemas.openxmlformats.org/officeDocument/2006/relationships/customXml" Target="../ink/ink492.xml"/><Relationship Id="rId150" Type="http://schemas.openxmlformats.org/officeDocument/2006/relationships/image" Target="../media/image398.emf"/><Relationship Id="rId155" Type="http://schemas.openxmlformats.org/officeDocument/2006/relationships/customXml" Target="../ink/ink525.xml"/><Relationship Id="rId171" Type="http://schemas.openxmlformats.org/officeDocument/2006/relationships/customXml" Target="../ink/ink533.xml"/><Relationship Id="rId176" Type="http://schemas.openxmlformats.org/officeDocument/2006/relationships/image" Target="../media/image411.emf"/><Relationship Id="rId12" Type="http://schemas.openxmlformats.org/officeDocument/2006/relationships/image" Target="../media/image329.emf"/><Relationship Id="rId17" Type="http://schemas.openxmlformats.org/officeDocument/2006/relationships/customXml" Target="../ink/ink458.xml"/><Relationship Id="rId33" Type="http://schemas.openxmlformats.org/officeDocument/2006/relationships/customXml" Target="../ink/ink466.xml"/><Relationship Id="rId38" Type="http://schemas.openxmlformats.org/officeDocument/2006/relationships/image" Target="../media/image342.emf"/><Relationship Id="rId59" Type="http://schemas.openxmlformats.org/officeDocument/2006/relationships/customXml" Target="../ink/ink479.xml"/><Relationship Id="rId103" Type="http://schemas.openxmlformats.org/officeDocument/2006/relationships/customXml" Target="../ink/ink501.xml"/><Relationship Id="rId108" Type="http://schemas.openxmlformats.org/officeDocument/2006/relationships/image" Target="../media/image377.emf"/><Relationship Id="rId124" Type="http://schemas.openxmlformats.org/officeDocument/2006/relationships/image" Target="../media/image385.emf"/><Relationship Id="rId129" Type="http://schemas.openxmlformats.org/officeDocument/2006/relationships/customXml" Target="../ink/ink514.xml"/><Relationship Id="rId54" Type="http://schemas.openxmlformats.org/officeDocument/2006/relationships/image" Target="../media/image350.emf"/><Relationship Id="rId70" Type="http://schemas.openxmlformats.org/officeDocument/2006/relationships/image" Target="../media/image358.emf"/><Relationship Id="rId75" Type="http://schemas.openxmlformats.org/officeDocument/2006/relationships/customXml" Target="../ink/ink487.xml"/><Relationship Id="rId91" Type="http://schemas.openxmlformats.org/officeDocument/2006/relationships/customXml" Target="../ink/ink495.xml"/><Relationship Id="rId96" Type="http://schemas.openxmlformats.org/officeDocument/2006/relationships/image" Target="../media/image371.emf"/><Relationship Id="rId140" Type="http://schemas.openxmlformats.org/officeDocument/2006/relationships/image" Target="../media/image393.emf"/><Relationship Id="rId145" Type="http://schemas.openxmlformats.org/officeDocument/2006/relationships/customXml" Target="../ink/ink520.xml"/><Relationship Id="rId161" Type="http://schemas.openxmlformats.org/officeDocument/2006/relationships/customXml" Target="../ink/ink528.xml"/><Relationship Id="rId166" Type="http://schemas.openxmlformats.org/officeDocument/2006/relationships/image" Target="../media/image406.emf"/><Relationship Id="rId182" Type="http://schemas.openxmlformats.org/officeDocument/2006/relationships/image" Target="../media/image414.emf"/><Relationship Id="rId187" Type="http://schemas.openxmlformats.org/officeDocument/2006/relationships/customXml" Target="../ink/ink541.xml"/><Relationship Id="rId1" Type="http://schemas.openxmlformats.org/officeDocument/2006/relationships/slideLayout" Target="../slideLayouts/slideLayout2.xml"/><Relationship Id="rId6" Type="http://schemas.openxmlformats.org/officeDocument/2006/relationships/customXml" Target="../ink/ink453.xml"/><Relationship Id="rId23" Type="http://schemas.openxmlformats.org/officeDocument/2006/relationships/customXml" Target="../ink/ink461.xml"/><Relationship Id="rId28" Type="http://schemas.openxmlformats.org/officeDocument/2006/relationships/image" Target="../media/image337.emf"/><Relationship Id="rId49" Type="http://schemas.openxmlformats.org/officeDocument/2006/relationships/customXml" Target="../ink/ink474.xml"/><Relationship Id="rId114" Type="http://schemas.openxmlformats.org/officeDocument/2006/relationships/image" Target="../media/image380.emf"/><Relationship Id="rId119" Type="http://schemas.openxmlformats.org/officeDocument/2006/relationships/customXml" Target="../ink/ink509.xml"/><Relationship Id="rId44" Type="http://schemas.openxmlformats.org/officeDocument/2006/relationships/image" Target="../media/image345.emf"/><Relationship Id="rId60" Type="http://schemas.openxmlformats.org/officeDocument/2006/relationships/image" Target="../media/image353.emf"/><Relationship Id="rId65" Type="http://schemas.openxmlformats.org/officeDocument/2006/relationships/customXml" Target="../ink/ink482.xml"/><Relationship Id="rId81" Type="http://schemas.openxmlformats.org/officeDocument/2006/relationships/customXml" Target="../ink/ink490.xml"/><Relationship Id="rId86" Type="http://schemas.openxmlformats.org/officeDocument/2006/relationships/image" Target="../media/image366.emf"/><Relationship Id="rId130" Type="http://schemas.openxmlformats.org/officeDocument/2006/relationships/image" Target="../media/image388.emf"/><Relationship Id="rId151" Type="http://schemas.openxmlformats.org/officeDocument/2006/relationships/customXml" Target="../ink/ink523.xml"/><Relationship Id="rId156" Type="http://schemas.openxmlformats.org/officeDocument/2006/relationships/image" Target="../media/image401.emf"/><Relationship Id="rId177" Type="http://schemas.openxmlformats.org/officeDocument/2006/relationships/customXml" Target="../ink/ink536.xml"/><Relationship Id="rId4" Type="http://schemas.openxmlformats.org/officeDocument/2006/relationships/customXml" Target="../ink/ink452.xml"/><Relationship Id="rId9" Type="http://schemas.openxmlformats.org/officeDocument/2006/relationships/image" Target="../media/image327.emf"/><Relationship Id="rId172" Type="http://schemas.openxmlformats.org/officeDocument/2006/relationships/image" Target="../media/image409.emf"/><Relationship Id="rId180" Type="http://schemas.openxmlformats.org/officeDocument/2006/relationships/image" Target="../media/image413.emf"/><Relationship Id="rId13" Type="http://schemas.openxmlformats.org/officeDocument/2006/relationships/customXml" Target="../ink/ink456.xml"/><Relationship Id="rId18" Type="http://schemas.openxmlformats.org/officeDocument/2006/relationships/image" Target="../media/image332.emf"/><Relationship Id="rId39" Type="http://schemas.openxmlformats.org/officeDocument/2006/relationships/customXml" Target="../ink/ink469.xml"/><Relationship Id="rId109" Type="http://schemas.openxmlformats.org/officeDocument/2006/relationships/customXml" Target="../ink/ink504.xml"/><Relationship Id="rId34" Type="http://schemas.openxmlformats.org/officeDocument/2006/relationships/image" Target="../media/image340.emf"/><Relationship Id="rId50" Type="http://schemas.openxmlformats.org/officeDocument/2006/relationships/image" Target="../media/image348.emf"/><Relationship Id="rId55" Type="http://schemas.openxmlformats.org/officeDocument/2006/relationships/customXml" Target="../ink/ink477.xml"/><Relationship Id="rId76" Type="http://schemas.openxmlformats.org/officeDocument/2006/relationships/image" Target="../media/image361.emf"/><Relationship Id="rId97" Type="http://schemas.openxmlformats.org/officeDocument/2006/relationships/customXml" Target="../ink/ink498.xml"/><Relationship Id="rId104" Type="http://schemas.openxmlformats.org/officeDocument/2006/relationships/image" Target="../media/image375.emf"/><Relationship Id="rId120" Type="http://schemas.openxmlformats.org/officeDocument/2006/relationships/image" Target="../media/image383.emf"/><Relationship Id="rId125" Type="http://schemas.openxmlformats.org/officeDocument/2006/relationships/customXml" Target="../ink/ink512.xml"/><Relationship Id="rId141" Type="http://schemas.openxmlformats.org/officeDocument/2006/relationships/customXml" Target="../ink/ink518.xml"/><Relationship Id="rId146" Type="http://schemas.openxmlformats.org/officeDocument/2006/relationships/image" Target="../media/image396.emf"/><Relationship Id="rId167" Type="http://schemas.openxmlformats.org/officeDocument/2006/relationships/customXml" Target="../ink/ink531.xml"/><Relationship Id="rId188" Type="http://schemas.openxmlformats.org/officeDocument/2006/relationships/image" Target="../media/image149.png"/><Relationship Id="rId7" Type="http://schemas.openxmlformats.org/officeDocument/2006/relationships/image" Target="../media/image205.emf"/><Relationship Id="rId71" Type="http://schemas.openxmlformats.org/officeDocument/2006/relationships/customXml" Target="../ink/ink485.xml"/><Relationship Id="rId92" Type="http://schemas.openxmlformats.org/officeDocument/2006/relationships/image" Target="../media/image369.emf"/><Relationship Id="rId162" Type="http://schemas.openxmlformats.org/officeDocument/2006/relationships/image" Target="../media/image404.emf"/><Relationship Id="rId183" Type="http://schemas.openxmlformats.org/officeDocument/2006/relationships/customXml" Target="../ink/ink539.xml"/><Relationship Id="rId2" Type="http://schemas.openxmlformats.org/officeDocument/2006/relationships/customXml" Target="../ink/ink451.xml"/><Relationship Id="rId29" Type="http://schemas.openxmlformats.org/officeDocument/2006/relationships/customXml" Target="../ink/ink464.xml"/><Relationship Id="rId24" Type="http://schemas.openxmlformats.org/officeDocument/2006/relationships/image" Target="../media/image335.emf"/><Relationship Id="rId40" Type="http://schemas.openxmlformats.org/officeDocument/2006/relationships/image" Target="../media/image343.emf"/><Relationship Id="rId45" Type="http://schemas.openxmlformats.org/officeDocument/2006/relationships/customXml" Target="../ink/ink472.xml"/><Relationship Id="rId66" Type="http://schemas.openxmlformats.org/officeDocument/2006/relationships/image" Target="../media/image356.emf"/><Relationship Id="rId87" Type="http://schemas.openxmlformats.org/officeDocument/2006/relationships/customXml" Target="../ink/ink493.xml"/><Relationship Id="rId110" Type="http://schemas.openxmlformats.org/officeDocument/2006/relationships/image" Target="../media/image378.emf"/><Relationship Id="rId115" Type="http://schemas.openxmlformats.org/officeDocument/2006/relationships/customXml" Target="../ink/ink507.xml"/><Relationship Id="rId131" Type="http://schemas.openxmlformats.org/officeDocument/2006/relationships/customXml" Target="../ink/ink515.xml"/><Relationship Id="rId136" Type="http://schemas.openxmlformats.org/officeDocument/2006/relationships/image" Target="../media/image391.emf"/><Relationship Id="rId157" Type="http://schemas.openxmlformats.org/officeDocument/2006/relationships/customXml" Target="../ink/ink526.xml"/><Relationship Id="rId178" Type="http://schemas.openxmlformats.org/officeDocument/2006/relationships/image" Target="../media/image412.emf"/><Relationship Id="rId61" Type="http://schemas.openxmlformats.org/officeDocument/2006/relationships/customXml" Target="../ink/ink480.xml"/><Relationship Id="rId82" Type="http://schemas.openxmlformats.org/officeDocument/2006/relationships/image" Target="../media/image364.emf"/><Relationship Id="rId152" Type="http://schemas.openxmlformats.org/officeDocument/2006/relationships/image" Target="../media/image399.emf"/><Relationship Id="rId173" Type="http://schemas.openxmlformats.org/officeDocument/2006/relationships/customXml" Target="../ink/ink534.xml"/><Relationship Id="rId19" Type="http://schemas.openxmlformats.org/officeDocument/2006/relationships/customXml" Target="../ink/ink459.xml"/><Relationship Id="rId14" Type="http://schemas.openxmlformats.org/officeDocument/2006/relationships/image" Target="../media/image330.emf"/><Relationship Id="rId30" Type="http://schemas.openxmlformats.org/officeDocument/2006/relationships/image" Target="../media/image338.emf"/><Relationship Id="rId35" Type="http://schemas.openxmlformats.org/officeDocument/2006/relationships/customXml" Target="../ink/ink467.xml"/><Relationship Id="rId56" Type="http://schemas.openxmlformats.org/officeDocument/2006/relationships/image" Target="../media/image351.emf"/><Relationship Id="rId77" Type="http://schemas.openxmlformats.org/officeDocument/2006/relationships/customXml" Target="../ink/ink488.xml"/><Relationship Id="rId100" Type="http://schemas.openxmlformats.org/officeDocument/2006/relationships/image" Target="../media/image373.emf"/><Relationship Id="rId105" Type="http://schemas.openxmlformats.org/officeDocument/2006/relationships/customXml" Target="../ink/ink502.xml"/><Relationship Id="rId126" Type="http://schemas.openxmlformats.org/officeDocument/2006/relationships/image" Target="../media/image386.emf"/><Relationship Id="rId147" Type="http://schemas.openxmlformats.org/officeDocument/2006/relationships/customXml" Target="../ink/ink521.xml"/><Relationship Id="rId168" Type="http://schemas.openxmlformats.org/officeDocument/2006/relationships/image" Target="../media/image407.emf"/><Relationship Id="rId8" Type="http://schemas.openxmlformats.org/officeDocument/2006/relationships/customXml" Target="../ink/ink454.xml"/><Relationship Id="rId51" Type="http://schemas.openxmlformats.org/officeDocument/2006/relationships/customXml" Target="../ink/ink475.xml"/><Relationship Id="rId72" Type="http://schemas.openxmlformats.org/officeDocument/2006/relationships/image" Target="../media/image359.emf"/><Relationship Id="rId93" Type="http://schemas.openxmlformats.org/officeDocument/2006/relationships/customXml" Target="../ink/ink496.xml"/><Relationship Id="rId98" Type="http://schemas.openxmlformats.org/officeDocument/2006/relationships/image" Target="../media/image372.emf"/><Relationship Id="rId121" Type="http://schemas.openxmlformats.org/officeDocument/2006/relationships/customXml" Target="../ink/ink510.xml"/><Relationship Id="rId142" Type="http://schemas.openxmlformats.org/officeDocument/2006/relationships/image" Target="../media/image394.emf"/><Relationship Id="rId163" Type="http://schemas.openxmlformats.org/officeDocument/2006/relationships/customXml" Target="../ink/ink529.xml"/><Relationship Id="rId184" Type="http://schemas.openxmlformats.org/officeDocument/2006/relationships/image" Target="../media/image147.png"/><Relationship Id="rId3" Type="http://schemas.openxmlformats.org/officeDocument/2006/relationships/image" Target="../media/image202.emf"/><Relationship Id="rId25" Type="http://schemas.openxmlformats.org/officeDocument/2006/relationships/customXml" Target="../ink/ink462.xml"/><Relationship Id="rId46" Type="http://schemas.openxmlformats.org/officeDocument/2006/relationships/image" Target="../media/image346.emf"/><Relationship Id="rId67" Type="http://schemas.openxmlformats.org/officeDocument/2006/relationships/customXml" Target="../ink/ink483.xml"/><Relationship Id="rId116" Type="http://schemas.openxmlformats.org/officeDocument/2006/relationships/image" Target="../media/image381.emf"/><Relationship Id="rId137" Type="http://schemas.openxmlformats.org/officeDocument/2006/relationships/customXml" Target="../ink/ink516.xml"/><Relationship Id="rId158" Type="http://schemas.openxmlformats.org/officeDocument/2006/relationships/image" Target="../media/image402.emf"/><Relationship Id="rId20" Type="http://schemas.openxmlformats.org/officeDocument/2006/relationships/image" Target="../media/image333.emf"/><Relationship Id="rId41" Type="http://schemas.openxmlformats.org/officeDocument/2006/relationships/customXml" Target="../ink/ink470.xml"/><Relationship Id="rId62" Type="http://schemas.openxmlformats.org/officeDocument/2006/relationships/image" Target="../media/image354.emf"/><Relationship Id="rId83" Type="http://schemas.openxmlformats.org/officeDocument/2006/relationships/customXml" Target="../ink/ink491.xml"/><Relationship Id="rId88" Type="http://schemas.openxmlformats.org/officeDocument/2006/relationships/image" Target="../media/image367.emf"/><Relationship Id="rId111" Type="http://schemas.openxmlformats.org/officeDocument/2006/relationships/customXml" Target="../ink/ink505.xml"/><Relationship Id="rId153" Type="http://schemas.openxmlformats.org/officeDocument/2006/relationships/customXml" Target="../ink/ink524.xml"/><Relationship Id="rId174" Type="http://schemas.openxmlformats.org/officeDocument/2006/relationships/image" Target="../media/image410.emf"/><Relationship Id="rId179" Type="http://schemas.openxmlformats.org/officeDocument/2006/relationships/customXml" Target="../ink/ink537.xml"/><Relationship Id="rId15" Type="http://schemas.openxmlformats.org/officeDocument/2006/relationships/customXml" Target="../ink/ink457.xml"/><Relationship Id="rId36" Type="http://schemas.openxmlformats.org/officeDocument/2006/relationships/image" Target="../media/image341.emf"/><Relationship Id="rId57" Type="http://schemas.openxmlformats.org/officeDocument/2006/relationships/customXml" Target="../ink/ink478.xml"/><Relationship Id="rId106" Type="http://schemas.openxmlformats.org/officeDocument/2006/relationships/image" Target="../media/image376.emf"/><Relationship Id="rId127" Type="http://schemas.openxmlformats.org/officeDocument/2006/relationships/customXml" Target="../ink/ink513.xml"/><Relationship Id="rId10" Type="http://schemas.openxmlformats.org/officeDocument/2006/relationships/image" Target="../media/image146.png"/><Relationship Id="rId31" Type="http://schemas.openxmlformats.org/officeDocument/2006/relationships/customXml" Target="../ink/ink465.xml"/><Relationship Id="rId52" Type="http://schemas.openxmlformats.org/officeDocument/2006/relationships/image" Target="../media/image349.emf"/><Relationship Id="rId73" Type="http://schemas.openxmlformats.org/officeDocument/2006/relationships/customXml" Target="../ink/ink486.xml"/><Relationship Id="rId78" Type="http://schemas.openxmlformats.org/officeDocument/2006/relationships/image" Target="../media/image362.emf"/><Relationship Id="rId94" Type="http://schemas.openxmlformats.org/officeDocument/2006/relationships/image" Target="../media/image370.emf"/><Relationship Id="rId99" Type="http://schemas.openxmlformats.org/officeDocument/2006/relationships/customXml" Target="../ink/ink499.xml"/><Relationship Id="rId101" Type="http://schemas.openxmlformats.org/officeDocument/2006/relationships/customXml" Target="../ink/ink500.xml"/><Relationship Id="rId122" Type="http://schemas.openxmlformats.org/officeDocument/2006/relationships/image" Target="../media/image384.emf"/><Relationship Id="rId143" Type="http://schemas.openxmlformats.org/officeDocument/2006/relationships/customXml" Target="../ink/ink519.xml"/><Relationship Id="rId148" Type="http://schemas.openxmlformats.org/officeDocument/2006/relationships/image" Target="../media/image397.emf"/><Relationship Id="rId164" Type="http://schemas.openxmlformats.org/officeDocument/2006/relationships/image" Target="../media/image405.emf"/><Relationship Id="rId169" Type="http://schemas.openxmlformats.org/officeDocument/2006/relationships/customXml" Target="../ink/ink532.xml"/><Relationship Id="rId185" Type="http://schemas.openxmlformats.org/officeDocument/2006/relationships/customXml" Target="../ink/ink540.xml"/></Relationships>
</file>

<file path=ppt/slides/_rels/slide42.xml.rels><?xml version="1.0" encoding="UTF-8" standalone="yes"?>
<Relationships xmlns="http://schemas.openxmlformats.org/package/2006/relationships"><Relationship Id="rId13" Type="http://schemas.openxmlformats.org/officeDocument/2006/relationships/customXml" Target="../ink/ink547.xml"/><Relationship Id="rId18" Type="http://schemas.openxmlformats.org/officeDocument/2006/relationships/image" Target="../media/image423.emf"/><Relationship Id="rId26" Type="http://schemas.openxmlformats.org/officeDocument/2006/relationships/image" Target="../media/image427.emf"/><Relationship Id="rId39" Type="http://schemas.openxmlformats.org/officeDocument/2006/relationships/customXml" Target="../ink/ink560.xml"/><Relationship Id="rId21" Type="http://schemas.openxmlformats.org/officeDocument/2006/relationships/customXml" Target="../ink/ink551.xml"/><Relationship Id="rId34" Type="http://schemas.openxmlformats.org/officeDocument/2006/relationships/image" Target="../media/image431.emf"/><Relationship Id="rId42" Type="http://schemas.openxmlformats.org/officeDocument/2006/relationships/image" Target="../media/image435.emf"/><Relationship Id="rId47" Type="http://schemas.openxmlformats.org/officeDocument/2006/relationships/customXml" Target="../ink/ink564.xml"/><Relationship Id="rId50" Type="http://schemas.openxmlformats.org/officeDocument/2006/relationships/image" Target="../media/image439.emf"/><Relationship Id="rId55" Type="http://schemas.openxmlformats.org/officeDocument/2006/relationships/customXml" Target="../ink/ink568.xml"/><Relationship Id="rId63" Type="http://schemas.openxmlformats.org/officeDocument/2006/relationships/customXml" Target="../ink/ink572.xml"/><Relationship Id="rId68" Type="http://schemas.openxmlformats.org/officeDocument/2006/relationships/image" Target="../media/image448.emf"/><Relationship Id="rId7" Type="http://schemas.openxmlformats.org/officeDocument/2006/relationships/customXml" Target="../ink/ink544.xml"/><Relationship Id="rId71" Type="http://schemas.openxmlformats.org/officeDocument/2006/relationships/customXml" Target="../ink/ink576.xml"/><Relationship Id="rId2" Type="http://schemas.openxmlformats.org/officeDocument/2006/relationships/image" Target="../media/image150.png"/><Relationship Id="rId16" Type="http://schemas.openxmlformats.org/officeDocument/2006/relationships/image" Target="../media/image422.emf"/><Relationship Id="rId29" Type="http://schemas.openxmlformats.org/officeDocument/2006/relationships/customXml" Target="../ink/ink555.xml"/><Relationship Id="rId1" Type="http://schemas.openxmlformats.org/officeDocument/2006/relationships/slideLayout" Target="../slideLayouts/slideLayout2.xml"/><Relationship Id="rId6" Type="http://schemas.openxmlformats.org/officeDocument/2006/relationships/image" Target="../media/image417.emf"/><Relationship Id="rId11" Type="http://schemas.openxmlformats.org/officeDocument/2006/relationships/customXml" Target="../ink/ink546.xml"/><Relationship Id="rId24" Type="http://schemas.openxmlformats.org/officeDocument/2006/relationships/image" Target="../media/image426.emf"/><Relationship Id="rId32" Type="http://schemas.openxmlformats.org/officeDocument/2006/relationships/image" Target="../media/image430.emf"/><Relationship Id="rId37" Type="http://schemas.openxmlformats.org/officeDocument/2006/relationships/customXml" Target="../ink/ink559.xml"/><Relationship Id="rId40" Type="http://schemas.openxmlformats.org/officeDocument/2006/relationships/image" Target="../media/image434.emf"/><Relationship Id="rId45" Type="http://schemas.openxmlformats.org/officeDocument/2006/relationships/customXml" Target="../ink/ink563.xml"/><Relationship Id="rId53" Type="http://schemas.openxmlformats.org/officeDocument/2006/relationships/customXml" Target="../ink/ink567.xml"/><Relationship Id="rId58" Type="http://schemas.openxmlformats.org/officeDocument/2006/relationships/image" Target="../media/image443.emf"/><Relationship Id="rId66" Type="http://schemas.openxmlformats.org/officeDocument/2006/relationships/image" Target="../media/image447.emf"/><Relationship Id="rId5" Type="http://schemas.openxmlformats.org/officeDocument/2006/relationships/customXml" Target="../ink/ink543.xml"/><Relationship Id="rId15" Type="http://schemas.openxmlformats.org/officeDocument/2006/relationships/customXml" Target="../ink/ink548.xml"/><Relationship Id="rId23" Type="http://schemas.openxmlformats.org/officeDocument/2006/relationships/customXml" Target="../ink/ink552.xml"/><Relationship Id="rId28" Type="http://schemas.openxmlformats.org/officeDocument/2006/relationships/image" Target="../media/image428.emf"/><Relationship Id="rId36" Type="http://schemas.openxmlformats.org/officeDocument/2006/relationships/image" Target="../media/image432.emf"/><Relationship Id="rId49" Type="http://schemas.openxmlformats.org/officeDocument/2006/relationships/customXml" Target="../ink/ink565.xml"/><Relationship Id="rId57" Type="http://schemas.openxmlformats.org/officeDocument/2006/relationships/customXml" Target="../ink/ink569.xml"/><Relationship Id="rId61" Type="http://schemas.openxmlformats.org/officeDocument/2006/relationships/customXml" Target="../ink/ink571.xml"/><Relationship Id="rId10" Type="http://schemas.openxmlformats.org/officeDocument/2006/relationships/image" Target="../media/image419.emf"/><Relationship Id="rId19" Type="http://schemas.openxmlformats.org/officeDocument/2006/relationships/customXml" Target="../ink/ink550.xml"/><Relationship Id="rId31" Type="http://schemas.openxmlformats.org/officeDocument/2006/relationships/customXml" Target="../ink/ink556.xml"/><Relationship Id="rId44" Type="http://schemas.openxmlformats.org/officeDocument/2006/relationships/image" Target="../media/image436.emf"/><Relationship Id="rId52" Type="http://schemas.openxmlformats.org/officeDocument/2006/relationships/image" Target="../media/image440.emf"/><Relationship Id="rId60" Type="http://schemas.openxmlformats.org/officeDocument/2006/relationships/image" Target="../media/image444.emf"/><Relationship Id="rId65" Type="http://schemas.openxmlformats.org/officeDocument/2006/relationships/customXml" Target="../ink/ink573.xml"/><Relationship Id="rId4" Type="http://schemas.openxmlformats.org/officeDocument/2006/relationships/image" Target="../media/image416.emf"/><Relationship Id="rId9" Type="http://schemas.openxmlformats.org/officeDocument/2006/relationships/customXml" Target="../ink/ink545.xml"/><Relationship Id="rId14" Type="http://schemas.openxmlformats.org/officeDocument/2006/relationships/image" Target="../media/image421.emf"/><Relationship Id="rId22" Type="http://schemas.openxmlformats.org/officeDocument/2006/relationships/image" Target="../media/image425.emf"/><Relationship Id="rId27" Type="http://schemas.openxmlformats.org/officeDocument/2006/relationships/customXml" Target="../ink/ink554.xml"/><Relationship Id="rId30" Type="http://schemas.openxmlformats.org/officeDocument/2006/relationships/image" Target="../media/image429.emf"/><Relationship Id="rId35" Type="http://schemas.openxmlformats.org/officeDocument/2006/relationships/customXml" Target="../ink/ink558.xml"/><Relationship Id="rId43" Type="http://schemas.openxmlformats.org/officeDocument/2006/relationships/customXml" Target="../ink/ink562.xml"/><Relationship Id="rId48" Type="http://schemas.openxmlformats.org/officeDocument/2006/relationships/image" Target="../media/image438.emf"/><Relationship Id="rId56" Type="http://schemas.openxmlformats.org/officeDocument/2006/relationships/image" Target="../media/image442.emf"/><Relationship Id="rId64" Type="http://schemas.openxmlformats.org/officeDocument/2006/relationships/image" Target="../media/image446.emf"/><Relationship Id="rId69" Type="http://schemas.openxmlformats.org/officeDocument/2006/relationships/customXml" Target="../ink/ink575.xml"/><Relationship Id="rId8" Type="http://schemas.openxmlformats.org/officeDocument/2006/relationships/image" Target="../media/image418.emf"/><Relationship Id="rId51" Type="http://schemas.openxmlformats.org/officeDocument/2006/relationships/customXml" Target="../ink/ink566.xml"/><Relationship Id="rId72" Type="http://schemas.openxmlformats.org/officeDocument/2006/relationships/image" Target="../media/image450.emf"/><Relationship Id="rId3" Type="http://schemas.openxmlformats.org/officeDocument/2006/relationships/customXml" Target="../ink/ink542.xml"/><Relationship Id="rId12" Type="http://schemas.openxmlformats.org/officeDocument/2006/relationships/image" Target="../media/image420.emf"/><Relationship Id="rId17" Type="http://schemas.openxmlformats.org/officeDocument/2006/relationships/customXml" Target="../ink/ink549.xml"/><Relationship Id="rId25" Type="http://schemas.openxmlformats.org/officeDocument/2006/relationships/customXml" Target="../ink/ink553.xml"/><Relationship Id="rId33" Type="http://schemas.openxmlformats.org/officeDocument/2006/relationships/customXml" Target="../ink/ink557.xml"/><Relationship Id="rId38" Type="http://schemas.openxmlformats.org/officeDocument/2006/relationships/image" Target="../media/image433.emf"/><Relationship Id="rId46" Type="http://schemas.openxmlformats.org/officeDocument/2006/relationships/image" Target="../media/image437.emf"/><Relationship Id="rId59" Type="http://schemas.openxmlformats.org/officeDocument/2006/relationships/customXml" Target="../ink/ink570.xml"/><Relationship Id="rId67" Type="http://schemas.openxmlformats.org/officeDocument/2006/relationships/customXml" Target="../ink/ink574.xml"/><Relationship Id="rId20" Type="http://schemas.openxmlformats.org/officeDocument/2006/relationships/image" Target="../media/image424.emf"/><Relationship Id="rId41" Type="http://schemas.openxmlformats.org/officeDocument/2006/relationships/customXml" Target="../ink/ink561.xml"/><Relationship Id="rId54" Type="http://schemas.openxmlformats.org/officeDocument/2006/relationships/image" Target="../media/image441.emf"/><Relationship Id="rId62" Type="http://schemas.openxmlformats.org/officeDocument/2006/relationships/image" Target="../media/image445.emf"/><Relationship Id="rId70" Type="http://schemas.openxmlformats.org/officeDocument/2006/relationships/image" Target="../media/image449.emf"/></Relationships>
</file>

<file path=ppt/slides/_rels/slide43.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5.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8.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9.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0.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171.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72.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4.png"/><Relationship Id="rId4" Type="http://schemas.openxmlformats.org/officeDocument/2006/relationships/image" Target="../media/image173.emf"/></Relationships>
</file>

<file path=ppt/slides/_rels/slide52.xml.rels><?xml version="1.0" encoding="UTF-8" standalone="yes"?>
<Relationships xmlns="http://schemas.openxmlformats.org/package/2006/relationships"><Relationship Id="rId2" Type="http://schemas.openxmlformats.org/officeDocument/2006/relationships/image" Target="../media/image174.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5614" y="1074801"/>
            <a:ext cx="4124218" cy="728091"/>
          </a:xfrm>
        </p:spPr>
        <p:txBody>
          <a:bodyPr/>
          <a:lstStyle/>
          <a:p>
            <a:r>
              <a:rPr lang="en-US" b="1" dirty="0">
                <a:solidFill>
                  <a:schemeClr val="accent1"/>
                </a:solidFill>
                <a:latin typeface="+mj-lt"/>
              </a:rPr>
              <a:t>Lecture 9: </a:t>
            </a:r>
            <a:r>
              <a:rPr lang="en-US" dirty="0">
                <a:solidFill>
                  <a:schemeClr val="accent1"/>
                </a:solidFill>
                <a:latin typeface="+mj-lt"/>
              </a:rPr>
              <a:t>Intro to NLP, NLP </a:t>
            </a:r>
            <a:r>
              <a:rPr lang="en-US" dirty="0" err="1">
                <a:solidFill>
                  <a:schemeClr val="accent1"/>
                </a:solidFill>
                <a:latin typeface="+mj-lt"/>
              </a:rPr>
              <a:t>ConvNets</a:t>
            </a:r>
            <a:r>
              <a:rPr lang="en-US" dirty="0">
                <a:solidFill>
                  <a:schemeClr val="accent1"/>
                </a:solidFill>
                <a:latin typeface="+mj-lt"/>
              </a:rPr>
              <a:t>, word </a:t>
            </a:r>
            <a:r>
              <a:rPr lang="en-US" dirty="0" err="1">
                <a:solidFill>
                  <a:schemeClr val="accent1"/>
                </a:solidFill>
                <a:latin typeface="+mj-lt"/>
              </a:rPr>
              <a:t>embeddings</a:t>
            </a:r>
            <a:endParaRPr lang="en-US" b="1" dirty="0">
              <a:solidFill>
                <a:schemeClr val="accent1"/>
              </a:solidFill>
              <a:latin typeface="+mj-lt"/>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processing: semantic level</a:t>
            </a:r>
          </a:p>
        </p:txBody>
      </p:sp>
      <p:sp>
        <p:nvSpPr>
          <p:cNvPr id="3" name="Text Placeholder 2"/>
          <p:cNvSpPr>
            <a:spLocks noGrp="1"/>
          </p:cNvSpPr>
          <p:nvPr>
            <p:ph type="body" idx="1"/>
          </p:nvPr>
        </p:nvSpPr>
        <p:spPr>
          <a:xfrm>
            <a:off x="178181" y="266982"/>
            <a:ext cx="3896232" cy="3009618"/>
          </a:xfrm>
        </p:spPr>
        <p:txBody>
          <a:bodyPr/>
          <a:lstStyle/>
          <a:p>
            <a:pPr marL="285750" indent="-285750">
              <a:lnSpc>
                <a:spcPct val="150000"/>
              </a:lnSpc>
              <a:buFont typeface="Arial" pitchFamily="34" charset="0"/>
              <a:buChar char="•"/>
            </a:pPr>
            <a:r>
              <a:rPr lang="en-US" sz="2000" dirty="0"/>
              <a:t>Synonyms/paraphrases</a:t>
            </a:r>
          </a:p>
          <a:p>
            <a:pPr marL="285750" indent="-285750">
              <a:lnSpc>
                <a:spcPct val="150000"/>
              </a:lnSpc>
              <a:buFont typeface="Arial" pitchFamily="34" charset="0"/>
              <a:buChar char="•"/>
            </a:pPr>
            <a:r>
              <a:rPr lang="en-US" sz="2000" dirty="0"/>
              <a:t>Question answering</a:t>
            </a:r>
          </a:p>
          <a:p>
            <a:pPr marL="285750" indent="-285750">
              <a:lnSpc>
                <a:spcPct val="150000"/>
              </a:lnSpc>
              <a:buFont typeface="Arial" pitchFamily="34" charset="0"/>
              <a:buChar char="•"/>
            </a:pPr>
            <a:r>
              <a:rPr lang="en-US" sz="2000" dirty="0" err="1"/>
              <a:t>Chatbots</a:t>
            </a:r>
            <a:r>
              <a:rPr lang="en-US" sz="2000" dirty="0"/>
              <a:t>/dialog system</a:t>
            </a:r>
          </a:p>
          <a:p>
            <a:pPr marL="285750" indent="-285750">
              <a:lnSpc>
                <a:spcPct val="150000"/>
              </a:lnSpc>
              <a:buFont typeface="Arial" pitchFamily="34" charset="0"/>
              <a:buChar char="•"/>
            </a:pPr>
            <a:r>
              <a:rPr lang="en-US" sz="2000" dirty="0"/>
              <a:t>Machine translation</a:t>
            </a:r>
          </a:p>
          <a:p>
            <a:pPr marL="285750" indent="-285750">
              <a:lnSpc>
                <a:spcPct val="150000"/>
              </a:lnSpc>
              <a:buFont typeface="Arial" pitchFamily="34" charset="0"/>
              <a:buChar char="•"/>
            </a:pPr>
            <a:r>
              <a:rPr lang="en-US" sz="2000" dirty="0"/>
              <a:t>Text summarization</a:t>
            </a:r>
          </a:p>
          <a:p>
            <a:pPr marL="285750" indent="-285750">
              <a:lnSpc>
                <a:spcPct val="150000"/>
              </a:lnSpc>
              <a:buFont typeface="Arial" pitchFamily="34" charset="0"/>
              <a:buChar char="•"/>
            </a:pPr>
            <a:r>
              <a:rPr lang="en-US" sz="2000" dirty="0"/>
              <a:t>….</a:t>
            </a:r>
          </a:p>
        </p:txBody>
      </p:sp>
    </p:spTree>
    <p:extLst>
      <p:ext uri="{BB962C8B-B14F-4D97-AF65-F5344CB8AC3E}">
        <p14:creationId xmlns:p14="http://schemas.microsoft.com/office/powerpoint/2010/main" val="118172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Word-based NLP</a:t>
            </a:r>
          </a:p>
        </p:txBody>
      </p:sp>
      <p:sp>
        <p:nvSpPr>
          <p:cNvPr id="4" name="TextBox 3"/>
          <p:cNvSpPr txBox="1"/>
          <p:nvPr/>
        </p:nvSpPr>
        <p:spPr>
          <a:xfrm>
            <a:off x="342112" y="1262296"/>
            <a:ext cx="2756388" cy="923330"/>
          </a:xfrm>
          <a:prstGeom prst="rect">
            <a:avLst/>
          </a:prstGeom>
          <a:noFill/>
        </p:spPr>
        <p:txBody>
          <a:bodyPr wrap="square" rtlCol="0">
            <a:spAutoFit/>
          </a:bodyPr>
          <a:lstStyle/>
          <a:p>
            <a:r>
              <a:rPr lang="en-US" dirty="0" err="1"/>
              <a:t>x</a:t>
            </a:r>
            <a:r>
              <a:rPr lang="en-US" baseline="-25000" dirty="0" err="1"/>
              <a:t>cat</a:t>
            </a:r>
            <a:r>
              <a:rPr lang="en-US" dirty="0"/>
              <a:t>: [0 0 0 0 1 0 0 0 0 ]</a:t>
            </a:r>
          </a:p>
          <a:p>
            <a:r>
              <a:rPr lang="en-US" dirty="0" err="1"/>
              <a:t>x</a:t>
            </a:r>
            <a:r>
              <a:rPr lang="en-US" baseline="-25000" dirty="0" err="1"/>
              <a:t>kitten</a:t>
            </a:r>
            <a:r>
              <a:rPr lang="en-US" dirty="0"/>
              <a:t>: [0 0 0 0 0 0 1 0 0 ]</a:t>
            </a:r>
          </a:p>
          <a:p>
            <a:r>
              <a:rPr lang="en-US" dirty="0" err="1"/>
              <a:t>x</a:t>
            </a:r>
            <a:r>
              <a:rPr lang="en-US" baseline="-25000" dirty="0" err="1"/>
              <a:t>teapot</a:t>
            </a:r>
            <a:r>
              <a:rPr lang="en-US" dirty="0"/>
              <a:t>: [0 1 0 0 0 0 0 0 0 ]</a:t>
            </a:r>
          </a:p>
        </p:txBody>
      </p:sp>
      <p:grpSp>
        <p:nvGrpSpPr>
          <p:cNvPr id="86" name="Group 85"/>
          <p:cNvGrpSpPr/>
          <p:nvPr/>
        </p:nvGrpSpPr>
        <p:grpSpPr>
          <a:xfrm>
            <a:off x="2589949" y="352478"/>
            <a:ext cx="1731740" cy="1067652"/>
            <a:chOff x="2589949" y="352478"/>
            <a:chExt cx="1731740" cy="1067652"/>
          </a:xfrm>
        </p:grpSpPr>
        <p:sp>
          <p:nvSpPr>
            <p:cNvPr id="6" name="TextBox 5"/>
            <p:cNvSpPr txBox="1"/>
            <p:nvPr/>
          </p:nvSpPr>
          <p:spPr>
            <a:xfrm>
              <a:off x="3560540" y="577247"/>
              <a:ext cx="628698" cy="369332"/>
            </a:xfrm>
            <a:prstGeom prst="rect">
              <a:avLst/>
            </a:prstGeom>
            <a:noFill/>
          </p:spPr>
          <p:txBody>
            <a:bodyPr wrap="none" rtlCol="0">
              <a:spAutoFit/>
            </a:bodyPr>
            <a:lstStyle/>
            <a:p>
              <a:r>
                <a:rPr lang="en-US" dirty="0"/>
                <a:t>‘cat’ </a:t>
              </a:r>
            </a:p>
          </p:txBody>
        </p:sp>
        <p:cxnSp>
          <p:nvCxnSpPr>
            <p:cNvPr id="10" name="Straight Arrow Connector 9"/>
            <p:cNvCxnSpPr/>
            <p:nvPr/>
          </p:nvCxnSpPr>
          <p:spPr>
            <a:xfrm flipV="1">
              <a:off x="2876018" y="352478"/>
              <a:ext cx="0" cy="10676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589949" y="1236228"/>
              <a:ext cx="17317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676791" y="413779"/>
              <a:ext cx="1006351" cy="10063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3619287" y="853099"/>
              <a:ext cx="63855" cy="63855"/>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919496" y="413779"/>
              <a:ext cx="702436" cy="369332"/>
            </a:xfrm>
            <a:prstGeom prst="rect">
              <a:avLst/>
            </a:prstGeom>
            <a:noFill/>
          </p:spPr>
          <p:txBody>
            <a:bodyPr wrap="none" rtlCol="0">
              <a:spAutoFit/>
            </a:bodyPr>
            <a:lstStyle/>
            <a:p>
              <a:r>
                <a:rPr lang="en-US" dirty="0"/>
                <a:t>‘dog’ </a:t>
              </a:r>
            </a:p>
          </p:txBody>
        </p:sp>
        <p:sp>
          <p:nvSpPr>
            <p:cNvPr id="17" name="Oval 16"/>
            <p:cNvSpPr/>
            <p:nvPr/>
          </p:nvSpPr>
          <p:spPr>
            <a:xfrm>
              <a:off x="2978243" y="689631"/>
              <a:ext cx="63855" cy="63855"/>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194118" y="352478"/>
            <a:ext cx="2610383" cy="954107"/>
          </a:xfrm>
          <a:prstGeom prst="rect">
            <a:avLst/>
          </a:prstGeom>
          <a:noFill/>
        </p:spPr>
        <p:txBody>
          <a:bodyPr wrap="square" rtlCol="0">
            <a:spAutoFit/>
          </a:bodyPr>
          <a:lstStyle/>
          <a:p>
            <a:r>
              <a:rPr lang="en-US" sz="1400" dirty="0"/>
              <a:t>Baseline approach:</a:t>
            </a:r>
          </a:p>
          <a:p>
            <a:pPr marL="285750" indent="-285750">
              <a:buFont typeface="Arial" pitchFamily="34" charset="0"/>
              <a:buChar char="•"/>
            </a:pPr>
            <a:r>
              <a:rPr lang="en-US" sz="1400" dirty="0"/>
              <a:t>Enumerate words (“</a:t>
            </a:r>
            <a:r>
              <a:rPr lang="en-US" sz="1400" dirty="0" err="1"/>
              <a:t>lexicon”,”vocabulary</a:t>
            </a:r>
            <a:r>
              <a:rPr lang="en-US" sz="1400" dirty="0"/>
              <a:t>”)</a:t>
            </a:r>
          </a:p>
          <a:p>
            <a:pPr marL="285750" indent="-285750">
              <a:buFont typeface="Arial" pitchFamily="34" charset="0"/>
              <a:buChar char="•"/>
            </a:pPr>
            <a:r>
              <a:rPr lang="en-US" sz="1400" dirty="0"/>
              <a:t>Use </a:t>
            </a:r>
            <a:r>
              <a:rPr lang="en-US" sz="1400" i="1" dirty="0"/>
              <a:t>one-hot</a:t>
            </a:r>
            <a:r>
              <a:rPr lang="en-US" sz="1400" dirty="0"/>
              <a:t> encoding</a:t>
            </a:r>
          </a:p>
        </p:txBody>
      </p:sp>
      <p:sp>
        <p:nvSpPr>
          <p:cNvPr id="19" name="TextBox 18"/>
          <p:cNvSpPr txBox="1"/>
          <p:nvPr/>
        </p:nvSpPr>
        <p:spPr>
          <a:xfrm>
            <a:off x="57888" y="2196096"/>
            <a:ext cx="894797" cy="307777"/>
          </a:xfrm>
          <a:prstGeom prst="rect">
            <a:avLst/>
          </a:prstGeom>
          <a:noFill/>
        </p:spPr>
        <p:txBody>
          <a:bodyPr wrap="none" rtlCol="0">
            <a:spAutoFit/>
          </a:bodyPr>
          <a:lstStyle/>
          <a:p>
            <a:r>
              <a:rPr lang="en-US" sz="1400" b="1" dirty="0"/>
              <a:t>Problem:</a:t>
            </a:r>
          </a:p>
        </p:txBody>
      </p:sp>
      <p:sp>
        <p:nvSpPr>
          <p:cNvPr id="77" name="TextBox 76"/>
          <p:cNvSpPr txBox="1"/>
          <p:nvPr/>
        </p:nvSpPr>
        <p:spPr>
          <a:xfrm>
            <a:off x="954438" y="2147091"/>
            <a:ext cx="2467342" cy="338554"/>
          </a:xfrm>
          <a:prstGeom prst="rect">
            <a:avLst/>
          </a:prstGeom>
          <a:noFill/>
        </p:spPr>
        <p:txBody>
          <a:bodyPr wrap="none" rtlCol="0">
            <a:spAutoFit/>
          </a:bodyPr>
          <a:lstStyle/>
          <a:p>
            <a:r>
              <a:rPr lang="en-US" sz="1600" dirty="0"/>
              <a:t>||</a:t>
            </a:r>
            <a:r>
              <a:rPr lang="en-US" sz="1600" dirty="0" err="1"/>
              <a:t>x</a:t>
            </a:r>
            <a:r>
              <a:rPr lang="en-US" sz="1600" baseline="-25000" dirty="0" err="1"/>
              <a:t>cat</a:t>
            </a:r>
            <a:r>
              <a:rPr lang="en-US" sz="1600" dirty="0"/>
              <a:t> - </a:t>
            </a:r>
            <a:r>
              <a:rPr lang="en-US" sz="1600" dirty="0" err="1"/>
              <a:t>x</a:t>
            </a:r>
            <a:r>
              <a:rPr lang="en-US" sz="1600" baseline="-25000" dirty="0" err="1"/>
              <a:t>kitten</a:t>
            </a:r>
            <a:r>
              <a:rPr lang="en-US" sz="1600" dirty="0"/>
              <a:t>|| = ||</a:t>
            </a:r>
            <a:r>
              <a:rPr lang="en-US" sz="1600" dirty="0" err="1"/>
              <a:t>x</a:t>
            </a:r>
            <a:r>
              <a:rPr lang="en-US" sz="1600" baseline="-25000" dirty="0" err="1"/>
              <a:t>cat</a:t>
            </a:r>
            <a:r>
              <a:rPr lang="en-US" sz="1600" baseline="-25000" dirty="0"/>
              <a:t> </a:t>
            </a:r>
            <a:r>
              <a:rPr lang="en-US" sz="1600" dirty="0"/>
              <a:t>- </a:t>
            </a:r>
            <a:r>
              <a:rPr lang="en-US" sz="1600" dirty="0" err="1"/>
              <a:t>x</a:t>
            </a:r>
            <a:r>
              <a:rPr lang="en-US" sz="1600" baseline="-25000" dirty="0" err="1"/>
              <a:t>teapot</a:t>
            </a:r>
            <a:r>
              <a:rPr lang="en-US" sz="1600" dirty="0"/>
              <a:t>||</a:t>
            </a:r>
          </a:p>
        </p:txBody>
      </p:sp>
      <mc:AlternateContent xmlns:mc="http://schemas.openxmlformats.org/markup-compatibility/2006" xmlns:p14="http://schemas.microsoft.com/office/powerpoint/2010/main">
        <mc:Choice Requires="p14">
          <p:contentPart p14:bwMode="auto" r:id="rId2">
            <p14:nvContentPartPr>
              <p14:cNvPr id="79" name="Ink 78"/>
              <p14:cNvContentPartPr/>
              <p14:nvPr/>
            </p14:nvContentPartPr>
            <p14:xfrm>
              <a:off x="2734735" y="1700400"/>
              <a:ext cx="135720" cy="122040"/>
            </p14:xfrm>
          </p:contentPart>
        </mc:Choice>
        <mc:Fallback xmlns="">
          <p:pic>
            <p:nvPicPr>
              <p:cNvPr id="79" name="Ink 78"/>
              <p:cNvPicPr/>
              <p:nvPr/>
            </p:nvPicPr>
            <p:blipFill>
              <a:blip r:embed="rId3"/>
              <a:stretch>
                <a:fillRect/>
              </a:stretch>
            </p:blipFill>
            <p:spPr>
              <a:xfrm>
                <a:off x="2733291" y="1698240"/>
                <a:ext cx="138247"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0" name="Ink 79"/>
              <p14:cNvContentPartPr/>
              <p14:nvPr/>
            </p14:nvContentPartPr>
            <p14:xfrm>
              <a:off x="2749135" y="1768440"/>
              <a:ext cx="114840" cy="12960"/>
            </p14:xfrm>
          </p:contentPart>
        </mc:Choice>
        <mc:Fallback xmlns="">
          <p:pic>
            <p:nvPicPr>
              <p:cNvPr id="80" name="Ink 79"/>
              <p:cNvPicPr/>
              <p:nvPr/>
            </p:nvPicPr>
            <p:blipFill>
              <a:blip r:embed="rId5"/>
              <a:stretch>
                <a:fillRect/>
              </a:stretch>
            </p:blipFill>
            <p:spPr>
              <a:xfrm>
                <a:off x="2749855" y="1767720"/>
                <a:ext cx="114480" cy="15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1" name="Ink 80"/>
              <p14:cNvContentPartPr/>
              <p14:nvPr/>
            </p14:nvContentPartPr>
            <p14:xfrm>
              <a:off x="2976295" y="1580160"/>
              <a:ext cx="61200" cy="255600"/>
            </p14:xfrm>
          </p:contentPart>
        </mc:Choice>
        <mc:Fallback xmlns="">
          <p:pic>
            <p:nvPicPr>
              <p:cNvPr id="81" name="Ink 80"/>
              <p:cNvPicPr/>
              <p:nvPr/>
            </p:nvPicPr>
            <p:blipFill>
              <a:blip r:embed="rId7"/>
              <a:stretch>
                <a:fillRect/>
              </a:stretch>
            </p:blipFill>
            <p:spPr>
              <a:xfrm>
                <a:off x="2974855" y="1578357"/>
                <a:ext cx="63360" cy="260647"/>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2" name="Ink 81"/>
              <p14:cNvContentPartPr/>
              <p14:nvPr/>
            </p14:nvContentPartPr>
            <p14:xfrm>
              <a:off x="2986735" y="1567920"/>
              <a:ext cx="84600" cy="286560"/>
            </p14:xfrm>
          </p:contentPart>
        </mc:Choice>
        <mc:Fallback xmlns="">
          <p:pic>
            <p:nvPicPr>
              <p:cNvPr id="82" name="Ink 81"/>
              <p:cNvPicPr/>
              <p:nvPr/>
            </p:nvPicPr>
            <p:blipFill>
              <a:blip r:embed="rId9"/>
              <a:stretch>
                <a:fillRect/>
              </a:stretch>
            </p:blipFill>
            <p:spPr>
              <a:xfrm>
                <a:off x="2986377" y="1565397"/>
                <a:ext cx="86034" cy="291967"/>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3" name="Ink 82"/>
              <p14:cNvContentPartPr/>
              <p14:nvPr/>
            </p14:nvContentPartPr>
            <p14:xfrm>
              <a:off x="3037135" y="1569000"/>
              <a:ext cx="123840" cy="268920"/>
            </p14:xfrm>
          </p:contentPart>
        </mc:Choice>
        <mc:Fallback xmlns="">
          <p:pic>
            <p:nvPicPr>
              <p:cNvPr id="83" name="Ink 82"/>
              <p:cNvPicPr/>
              <p:nvPr/>
            </p:nvPicPr>
            <p:blipFill>
              <a:blip r:embed="rId11"/>
              <a:stretch>
                <a:fillRect/>
              </a:stretch>
            </p:blipFill>
            <p:spPr>
              <a:xfrm>
                <a:off x="3036778" y="1566116"/>
                <a:ext cx="125268" cy="273967"/>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5" name="Ink 84"/>
              <p14:cNvContentPartPr/>
              <p14:nvPr/>
            </p14:nvContentPartPr>
            <p14:xfrm>
              <a:off x="3246295" y="1490880"/>
              <a:ext cx="148320" cy="113760"/>
            </p14:xfrm>
          </p:contentPart>
        </mc:Choice>
        <mc:Fallback xmlns="">
          <p:pic>
            <p:nvPicPr>
              <p:cNvPr id="85" name="Ink 84"/>
              <p:cNvPicPr/>
              <p:nvPr/>
            </p:nvPicPr>
            <p:blipFill>
              <a:blip r:embed="rId13"/>
              <a:stretch>
                <a:fillRect/>
              </a:stretch>
            </p:blipFill>
            <p:spPr>
              <a:xfrm>
                <a:off x="3245215" y="1490880"/>
                <a:ext cx="150840" cy="113400"/>
              </a:xfrm>
              <a:prstGeom prst="rect">
                <a:avLst/>
              </a:prstGeom>
            </p:spPr>
          </p:pic>
        </mc:Fallback>
      </mc:AlternateContent>
      <p:sp>
        <p:nvSpPr>
          <p:cNvPr id="3" name="Прямоугольник 2"/>
          <p:cNvSpPr/>
          <p:nvPr/>
        </p:nvSpPr>
        <p:spPr>
          <a:xfrm>
            <a:off x="57888" y="2514836"/>
            <a:ext cx="3103735" cy="307777"/>
          </a:xfrm>
          <a:prstGeom prst="rect">
            <a:avLst/>
          </a:prstGeom>
        </p:spPr>
        <p:txBody>
          <a:bodyPr wrap="none">
            <a:spAutoFit/>
          </a:bodyPr>
          <a:lstStyle/>
          <a:p>
            <a:r>
              <a:rPr lang="en-US" sz="1400" b="1" dirty="0"/>
              <a:t>Solution: </a:t>
            </a:r>
            <a:r>
              <a:rPr lang="en-US" sz="1400" dirty="0"/>
              <a:t>intermediate representations</a:t>
            </a:r>
            <a:endParaRPr lang="en-US" sz="1400" b="1" dirty="0"/>
          </a:p>
        </p:txBody>
      </p:sp>
    </p:spTree>
    <p:extLst>
      <p:ext uri="{BB962C8B-B14F-4D97-AF65-F5344CB8AC3E}">
        <p14:creationId xmlns:p14="http://schemas.microsoft.com/office/powerpoint/2010/main" val="2396199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7"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Word-based NLP</a:t>
            </a:r>
          </a:p>
        </p:txBody>
      </p:sp>
      <p:sp>
        <p:nvSpPr>
          <p:cNvPr id="4" name="TextBox 3"/>
          <p:cNvSpPr txBox="1"/>
          <p:nvPr/>
        </p:nvSpPr>
        <p:spPr>
          <a:xfrm>
            <a:off x="-26026" y="298311"/>
            <a:ext cx="2756388" cy="923330"/>
          </a:xfrm>
          <a:prstGeom prst="rect">
            <a:avLst/>
          </a:prstGeom>
          <a:noFill/>
        </p:spPr>
        <p:txBody>
          <a:bodyPr wrap="square" rtlCol="0">
            <a:spAutoFit/>
          </a:bodyPr>
          <a:lstStyle/>
          <a:p>
            <a:r>
              <a:rPr lang="en-US" dirty="0" err="1"/>
              <a:t>x</a:t>
            </a:r>
            <a:r>
              <a:rPr lang="en-US" baseline="-25000" dirty="0" err="1"/>
              <a:t>cat</a:t>
            </a:r>
            <a:r>
              <a:rPr lang="en-US" dirty="0"/>
              <a:t>: [0 0 0 0 1 0 0 0 0 ]</a:t>
            </a:r>
          </a:p>
          <a:p>
            <a:r>
              <a:rPr lang="en-US" dirty="0" err="1"/>
              <a:t>x</a:t>
            </a:r>
            <a:r>
              <a:rPr lang="en-US" baseline="-25000" dirty="0" err="1"/>
              <a:t>kitten</a:t>
            </a:r>
            <a:r>
              <a:rPr lang="en-US" dirty="0"/>
              <a:t>: [0 0 0 0 0 0 1 0 0 ]</a:t>
            </a:r>
          </a:p>
          <a:p>
            <a:r>
              <a:rPr lang="en-US" dirty="0" err="1"/>
              <a:t>x</a:t>
            </a:r>
            <a:r>
              <a:rPr lang="en-US" baseline="-25000" dirty="0" err="1"/>
              <a:t>teapot</a:t>
            </a:r>
            <a:r>
              <a:rPr lang="en-US" dirty="0"/>
              <a:t>: [0 1 0 0 0 0 0 0 0 ]</a:t>
            </a:r>
          </a:p>
        </p:txBody>
      </p:sp>
      <p:grpSp>
        <p:nvGrpSpPr>
          <p:cNvPr id="86" name="Group 85"/>
          <p:cNvGrpSpPr/>
          <p:nvPr/>
        </p:nvGrpSpPr>
        <p:grpSpPr>
          <a:xfrm>
            <a:off x="2836202" y="340109"/>
            <a:ext cx="1731740" cy="1067652"/>
            <a:chOff x="2589949" y="352478"/>
            <a:chExt cx="1731740" cy="1067652"/>
          </a:xfrm>
        </p:grpSpPr>
        <p:sp>
          <p:nvSpPr>
            <p:cNvPr id="6" name="TextBox 5"/>
            <p:cNvSpPr txBox="1"/>
            <p:nvPr/>
          </p:nvSpPr>
          <p:spPr>
            <a:xfrm>
              <a:off x="3560540" y="577247"/>
              <a:ext cx="628698" cy="369332"/>
            </a:xfrm>
            <a:prstGeom prst="rect">
              <a:avLst/>
            </a:prstGeom>
            <a:noFill/>
          </p:spPr>
          <p:txBody>
            <a:bodyPr wrap="none" rtlCol="0">
              <a:spAutoFit/>
            </a:bodyPr>
            <a:lstStyle/>
            <a:p>
              <a:r>
                <a:rPr lang="en-US" dirty="0"/>
                <a:t>‘cat’ </a:t>
              </a:r>
            </a:p>
          </p:txBody>
        </p:sp>
        <p:cxnSp>
          <p:nvCxnSpPr>
            <p:cNvPr id="10" name="Straight Arrow Connector 9"/>
            <p:cNvCxnSpPr/>
            <p:nvPr/>
          </p:nvCxnSpPr>
          <p:spPr>
            <a:xfrm flipV="1">
              <a:off x="2876018" y="352478"/>
              <a:ext cx="0" cy="10676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589949" y="1236228"/>
              <a:ext cx="17317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676791" y="413779"/>
              <a:ext cx="1006351" cy="10063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3619287" y="853099"/>
              <a:ext cx="63855" cy="63855"/>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919496" y="413779"/>
              <a:ext cx="702436" cy="369332"/>
            </a:xfrm>
            <a:prstGeom prst="rect">
              <a:avLst/>
            </a:prstGeom>
            <a:noFill/>
          </p:spPr>
          <p:txBody>
            <a:bodyPr wrap="none" rtlCol="0">
              <a:spAutoFit/>
            </a:bodyPr>
            <a:lstStyle/>
            <a:p>
              <a:r>
                <a:rPr lang="en-US" dirty="0"/>
                <a:t>‘dog’ </a:t>
              </a:r>
            </a:p>
          </p:txBody>
        </p:sp>
        <p:sp>
          <p:nvSpPr>
            <p:cNvPr id="17" name="Oval 16"/>
            <p:cNvSpPr/>
            <p:nvPr/>
          </p:nvSpPr>
          <p:spPr>
            <a:xfrm>
              <a:off x="2978243" y="689631"/>
              <a:ext cx="63855" cy="63855"/>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p14="http://schemas.microsoft.com/office/powerpoint/2010/main">
        <mc:Choice Requires="p14">
          <p:contentPart p14:bwMode="auto" r:id="rId2">
            <p14:nvContentPartPr>
              <p14:cNvPr id="79" name="Ink 78"/>
              <p14:cNvContentPartPr/>
              <p14:nvPr/>
            </p14:nvContentPartPr>
            <p14:xfrm>
              <a:off x="2366597" y="736415"/>
              <a:ext cx="135720" cy="122040"/>
            </p14:xfrm>
          </p:contentPart>
        </mc:Choice>
        <mc:Fallback xmlns="">
          <p:pic>
            <p:nvPicPr>
              <p:cNvPr id="79" name="Ink 78"/>
              <p:cNvPicPr/>
              <p:nvPr/>
            </p:nvPicPr>
            <p:blipFill>
              <a:blip r:embed="rId3"/>
              <a:stretch>
                <a:fillRect/>
              </a:stretch>
            </p:blipFill>
            <p:spPr>
              <a:xfrm>
                <a:off x="2365153" y="734255"/>
                <a:ext cx="138247"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0" name="Ink 79"/>
              <p14:cNvContentPartPr/>
              <p14:nvPr/>
            </p14:nvContentPartPr>
            <p14:xfrm>
              <a:off x="2380997" y="804455"/>
              <a:ext cx="114840" cy="12960"/>
            </p14:xfrm>
          </p:contentPart>
        </mc:Choice>
        <mc:Fallback xmlns="">
          <p:pic>
            <p:nvPicPr>
              <p:cNvPr id="80" name="Ink 79"/>
              <p:cNvPicPr/>
              <p:nvPr/>
            </p:nvPicPr>
            <p:blipFill>
              <a:blip r:embed="rId5"/>
              <a:stretch>
                <a:fillRect/>
              </a:stretch>
            </p:blipFill>
            <p:spPr>
              <a:xfrm>
                <a:off x="2381717" y="803735"/>
                <a:ext cx="114480" cy="15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1" name="Ink 80"/>
              <p14:cNvContentPartPr/>
              <p14:nvPr/>
            </p14:nvContentPartPr>
            <p14:xfrm>
              <a:off x="2608157" y="616175"/>
              <a:ext cx="61200" cy="255600"/>
            </p14:xfrm>
          </p:contentPart>
        </mc:Choice>
        <mc:Fallback xmlns="">
          <p:pic>
            <p:nvPicPr>
              <p:cNvPr id="81" name="Ink 80"/>
              <p:cNvPicPr/>
              <p:nvPr/>
            </p:nvPicPr>
            <p:blipFill>
              <a:blip r:embed="rId7"/>
              <a:stretch>
                <a:fillRect/>
              </a:stretch>
            </p:blipFill>
            <p:spPr>
              <a:xfrm>
                <a:off x="2606717" y="614372"/>
                <a:ext cx="63360" cy="260647"/>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2" name="Ink 81"/>
              <p14:cNvContentPartPr/>
              <p14:nvPr/>
            </p14:nvContentPartPr>
            <p14:xfrm>
              <a:off x="2618597" y="603935"/>
              <a:ext cx="84600" cy="286560"/>
            </p14:xfrm>
          </p:contentPart>
        </mc:Choice>
        <mc:Fallback xmlns="">
          <p:pic>
            <p:nvPicPr>
              <p:cNvPr id="82" name="Ink 81"/>
              <p:cNvPicPr/>
              <p:nvPr/>
            </p:nvPicPr>
            <p:blipFill>
              <a:blip r:embed="rId9"/>
              <a:stretch>
                <a:fillRect/>
              </a:stretch>
            </p:blipFill>
            <p:spPr>
              <a:xfrm>
                <a:off x="2618239" y="601412"/>
                <a:ext cx="86034" cy="291967"/>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3" name="Ink 82"/>
              <p14:cNvContentPartPr/>
              <p14:nvPr/>
            </p14:nvContentPartPr>
            <p14:xfrm>
              <a:off x="2668997" y="605015"/>
              <a:ext cx="123840" cy="268920"/>
            </p14:xfrm>
          </p:contentPart>
        </mc:Choice>
        <mc:Fallback xmlns="">
          <p:pic>
            <p:nvPicPr>
              <p:cNvPr id="83" name="Ink 82"/>
              <p:cNvPicPr/>
              <p:nvPr/>
            </p:nvPicPr>
            <p:blipFill>
              <a:blip r:embed="rId11"/>
              <a:stretch>
                <a:fillRect/>
              </a:stretch>
            </p:blipFill>
            <p:spPr>
              <a:xfrm>
                <a:off x="2668640" y="602131"/>
                <a:ext cx="125268" cy="273967"/>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5" name="Ink 84"/>
              <p14:cNvContentPartPr/>
              <p14:nvPr/>
            </p14:nvContentPartPr>
            <p14:xfrm>
              <a:off x="2822977" y="529196"/>
              <a:ext cx="148320" cy="113760"/>
            </p14:xfrm>
          </p:contentPart>
        </mc:Choice>
        <mc:Fallback xmlns="">
          <p:pic>
            <p:nvPicPr>
              <p:cNvPr id="85" name="Ink 84"/>
              <p:cNvPicPr/>
              <p:nvPr/>
            </p:nvPicPr>
            <p:blipFill>
              <a:blip r:embed="rId13"/>
              <a:stretch>
                <a:fillRect/>
              </a:stretch>
            </p:blipFill>
            <p:spPr>
              <a:xfrm>
                <a:off x="2821897" y="529196"/>
                <a:ext cx="150840" cy="113400"/>
              </a:xfrm>
              <a:prstGeom prst="rect">
                <a:avLst/>
              </a:prstGeom>
            </p:spPr>
          </p:pic>
        </mc:Fallback>
      </mc:AlternateContent>
      <p:sp>
        <p:nvSpPr>
          <p:cNvPr id="3" name="Прямоугольник 2"/>
          <p:cNvSpPr/>
          <p:nvPr/>
        </p:nvSpPr>
        <p:spPr>
          <a:xfrm>
            <a:off x="0" y="1443060"/>
            <a:ext cx="4517583" cy="1600438"/>
          </a:xfrm>
          <a:prstGeom prst="rect">
            <a:avLst/>
          </a:prstGeom>
        </p:spPr>
        <p:txBody>
          <a:bodyPr wrap="none">
            <a:spAutoFit/>
          </a:bodyPr>
          <a:lstStyle/>
          <a:p>
            <a:r>
              <a:rPr lang="en-US" sz="1400" b="1" dirty="0"/>
              <a:t>Problem:   </a:t>
            </a:r>
            <a:r>
              <a:rPr lang="en-US" sz="1400" dirty="0"/>
              <a:t>very high dimensionality</a:t>
            </a:r>
          </a:p>
          <a:p>
            <a:endParaRPr lang="en-US" sz="1400" b="1" dirty="0"/>
          </a:p>
          <a:p>
            <a:r>
              <a:rPr lang="en-US" sz="1400" b="1" dirty="0"/>
              <a:t>Partial remedy 1: </a:t>
            </a:r>
            <a:r>
              <a:rPr lang="en-US" sz="1400" dirty="0"/>
              <a:t>lemmatize (“</a:t>
            </a:r>
            <a:r>
              <a:rPr lang="en-US" sz="1400" i="1" dirty="0"/>
              <a:t>Dogs</a:t>
            </a:r>
            <a:r>
              <a:rPr lang="en-US" sz="1400" dirty="0"/>
              <a:t> -&gt; </a:t>
            </a:r>
            <a:r>
              <a:rPr lang="en-US" sz="1400" i="1" dirty="0"/>
              <a:t>dog</a:t>
            </a:r>
            <a:r>
              <a:rPr lang="en-US" sz="1400" dirty="0"/>
              <a:t>”, “</a:t>
            </a:r>
            <a:r>
              <a:rPr lang="en-US" sz="1400" i="1" dirty="0"/>
              <a:t>I’m</a:t>
            </a:r>
            <a:r>
              <a:rPr lang="en-US" sz="1400" dirty="0"/>
              <a:t>” -&gt;”I be”)</a:t>
            </a:r>
          </a:p>
          <a:p>
            <a:r>
              <a:rPr lang="en-US" sz="1400" b="1" dirty="0"/>
              <a:t>Side-effect 1: </a:t>
            </a:r>
            <a:r>
              <a:rPr lang="en-US" sz="1400" dirty="0"/>
              <a:t>lemmatization looses information </a:t>
            </a:r>
            <a:endParaRPr lang="en-US" sz="1400" b="1" dirty="0"/>
          </a:p>
          <a:p>
            <a:endParaRPr lang="en-US" sz="1400" b="1" dirty="0"/>
          </a:p>
          <a:p>
            <a:r>
              <a:rPr lang="en-US" sz="1400" b="1" dirty="0"/>
              <a:t>Partial remedy 2: </a:t>
            </a:r>
            <a:r>
              <a:rPr lang="en-US" sz="1400" dirty="0"/>
              <a:t>replace infrequent words with “OOV”</a:t>
            </a:r>
          </a:p>
          <a:p>
            <a:r>
              <a:rPr lang="en-US" sz="1400" b="1" dirty="0"/>
              <a:t>Side-effect 2: </a:t>
            </a:r>
            <a:r>
              <a:rPr lang="en-US" sz="1400" dirty="0"/>
              <a:t>infrequent words are often very informative</a:t>
            </a:r>
            <a:endParaRPr lang="en-US" sz="1400" b="1" dirty="0"/>
          </a:p>
        </p:txBody>
      </p:sp>
    </p:spTree>
    <p:extLst>
      <p:ext uri="{BB962C8B-B14F-4D97-AF65-F5344CB8AC3E}">
        <p14:creationId xmlns:p14="http://schemas.microsoft.com/office/powerpoint/2010/main" val="425682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Character-level NLP</a:t>
            </a:r>
          </a:p>
        </p:txBody>
      </p:sp>
      <p:graphicFrame>
        <p:nvGraphicFramePr>
          <p:cNvPr id="8" name="Таблица 7"/>
          <p:cNvGraphicFramePr>
            <a:graphicFrameLocks noGrp="1"/>
          </p:cNvGraphicFramePr>
          <p:nvPr>
            <p:extLst>
              <p:ext uri="{D42A27DB-BD31-4B8C-83A1-F6EECF244321}">
                <p14:modId xmlns:p14="http://schemas.microsoft.com/office/powerpoint/2010/main" val="2825777793"/>
              </p:ext>
            </p:extLst>
          </p:nvPr>
        </p:nvGraphicFramePr>
        <p:xfrm>
          <a:off x="378875" y="778087"/>
          <a:ext cx="2783424" cy="1878890"/>
        </p:xfrm>
        <a:graphic>
          <a:graphicData uri="http://schemas.openxmlformats.org/drawingml/2006/table">
            <a:tbl>
              <a:tblPr firstRow="1" bandRow="1">
                <a:tableStyleId>{5C22544A-7EE6-4342-B048-85BDC9FD1C3A}</a:tableStyleId>
              </a:tblPr>
              <a:tblGrid>
                <a:gridCol w="132544">
                  <a:extLst>
                    <a:ext uri="{9D8B030D-6E8A-4147-A177-3AD203B41FA5}">
                      <a16:colId xmlns:a16="http://schemas.microsoft.com/office/drawing/2014/main" val="4017724087"/>
                    </a:ext>
                  </a:extLst>
                </a:gridCol>
                <a:gridCol w="132544">
                  <a:extLst>
                    <a:ext uri="{9D8B030D-6E8A-4147-A177-3AD203B41FA5}">
                      <a16:colId xmlns:a16="http://schemas.microsoft.com/office/drawing/2014/main" val="2994487167"/>
                    </a:ext>
                  </a:extLst>
                </a:gridCol>
                <a:gridCol w="132544">
                  <a:extLst>
                    <a:ext uri="{9D8B030D-6E8A-4147-A177-3AD203B41FA5}">
                      <a16:colId xmlns:a16="http://schemas.microsoft.com/office/drawing/2014/main" val="2982218025"/>
                    </a:ext>
                  </a:extLst>
                </a:gridCol>
                <a:gridCol w="132544">
                  <a:extLst>
                    <a:ext uri="{9D8B030D-6E8A-4147-A177-3AD203B41FA5}">
                      <a16:colId xmlns:a16="http://schemas.microsoft.com/office/drawing/2014/main" val="320509312"/>
                    </a:ext>
                  </a:extLst>
                </a:gridCol>
                <a:gridCol w="132544">
                  <a:extLst>
                    <a:ext uri="{9D8B030D-6E8A-4147-A177-3AD203B41FA5}">
                      <a16:colId xmlns:a16="http://schemas.microsoft.com/office/drawing/2014/main" val="3032048750"/>
                    </a:ext>
                  </a:extLst>
                </a:gridCol>
                <a:gridCol w="132544">
                  <a:extLst>
                    <a:ext uri="{9D8B030D-6E8A-4147-A177-3AD203B41FA5}">
                      <a16:colId xmlns:a16="http://schemas.microsoft.com/office/drawing/2014/main" val="891174716"/>
                    </a:ext>
                  </a:extLst>
                </a:gridCol>
                <a:gridCol w="132544">
                  <a:extLst>
                    <a:ext uri="{9D8B030D-6E8A-4147-A177-3AD203B41FA5}">
                      <a16:colId xmlns:a16="http://schemas.microsoft.com/office/drawing/2014/main" val="1859718126"/>
                    </a:ext>
                  </a:extLst>
                </a:gridCol>
                <a:gridCol w="132544">
                  <a:extLst>
                    <a:ext uri="{9D8B030D-6E8A-4147-A177-3AD203B41FA5}">
                      <a16:colId xmlns:a16="http://schemas.microsoft.com/office/drawing/2014/main" val="617488287"/>
                    </a:ext>
                  </a:extLst>
                </a:gridCol>
                <a:gridCol w="132544">
                  <a:extLst>
                    <a:ext uri="{9D8B030D-6E8A-4147-A177-3AD203B41FA5}">
                      <a16:colId xmlns:a16="http://schemas.microsoft.com/office/drawing/2014/main" val="769939078"/>
                    </a:ext>
                  </a:extLst>
                </a:gridCol>
                <a:gridCol w="132544">
                  <a:extLst>
                    <a:ext uri="{9D8B030D-6E8A-4147-A177-3AD203B41FA5}">
                      <a16:colId xmlns:a16="http://schemas.microsoft.com/office/drawing/2014/main" val="199668910"/>
                    </a:ext>
                  </a:extLst>
                </a:gridCol>
                <a:gridCol w="132544">
                  <a:extLst>
                    <a:ext uri="{9D8B030D-6E8A-4147-A177-3AD203B41FA5}">
                      <a16:colId xmlns:a16="http://schemas.microsoft.com/office/drawing/2014/main" val="1088492426"/>
                    </a:ext>
                  </a:extLst>
                </a:gridCol>
                <a:gridCol w="132544">
                  <a:extLst>
                    <a:ext uri="{9D8B030D-6E8A-4147-A177-3AD203B41FA5}">
                      <a16:colId xmlns:a16="http://schemas.microsoft.com/office/drawing/2014/main" val="573187048"/>
                    </a:ext>
                  </a:extLst>
                </a:gridCol>
                <a:gridCol w="132544">
                  <a:extLst>
                    <a:ext uri="{9D8B030D-6E8A-4147-A177-3AD203B41FA5}">
                      <a16:colId xmlns:a16="http://schemas.microsoft.com/office/drawing/2014/main" val="1495685559"/>
                    </a:ext>
                  </a:extLst>
                </a:gridCol>
                <a:gridCol w="132544">
                  <a:extLst>
                    <a:ext uri="{9D8B030D-6E8A-4147-A177-3AD203B41FA5}">
                      <a16:colId xmlns:a16="http://schemas.microsoft.com/office/drawing/2014/main" val="3068889941"/>
                    </a:ext>
                  </a:extLst>
                </a:gridCol>
                <a:gridCol w="132544">
                  <a:extLst>
                    <a:ext uri="{9D8B030D-6E8A-4147-A177-3AD203B41FA5}">
                      <a16:colId xmlns:a16="http://schemas.microsoft.com/office/drawing/2014/main" val="304952281"/>
                    </a:ext>
                  </a:extLst>
                </a:gridCol>
                <a:gridCol w="132544">
                  <a:extLst>
                    <a:ext uri="{9D8B030D-6E8A-4147-A177-3AD203B41FA5}">
                      <a16:colId xmlns:a16="http://schemas.microsoft.com/office/drawing/2014/main" val="1186912857"/>
                    </a:ext>
                  </a:extLst>
                </a:gridCol>
                <a:gridCol w="132544">
                  <a:extLst>
                    <a:ext uri="{9D8B030D-6E8A-4147-A177-3AD203B41FA5}">
                      <a16:colId xmlns:a16="http://schemas.microsoft.com/office/drawing/2014/main" val="2205429138"/>
                    </a:ext>
                  </a:extLst>
                </a:gridCol>
                <a:gridCol w="132544">
                  <a:extLst>
                    <a:ext uri="{9D8B030D-6E8A-4147-A177-3AD203B41FA5}">
                      <a16:colId xmlns:a16="http://schemas.microsoft.com/office/drawing/2014/main" val="524893958"/>
                    </a:ext>
                  </a:extLst>
                </a:gridCol>
                <a:gridCol w="132544">
                  <a:extLst>
                    <a:ext uri="{9D8B030D-6E8A-4147-A177-3AD203B41FA5}">
                      <a16:colId xmlns:a16="http://schemas.microsoft.com/office/drawing/2014/main" val="3802281662"/>
                    </a:ext>
                  </a:extLst>
                </a:gridCol>
                <a:gridCol w="132544">
                  <a:extLst>
                    <a:ext uri="{9D8B030D-6E8A-4147-A177-3AD203B41FA5}">
                      <a16:colId xmlns:a16="http://schemas.microsoft.com/office/drawing/2014/main" val="3638823155"/>
                    </a:ext>
                  </a:extLst>
                </a:gridCol>
                <a:gridCol w="132544">
                  <a:extLst>
                    <a:ext uri="{9D8B030D-6E8A-4147-A177-3AD203B41FA5}">
                      <a16:colId xmlns:a16="http://schemas.microsoft.com/office/drawing/2014/main" val="731806417"/>
                    </a:ext>
                  </a:extLst>
                </a:gridCol>
              </a:tblGrid>
              <a:tr h="144530">
                <a:tc>
                  <a:txBody>
                    <a:bodyPr/>
                    <a:lstStyle/>
                    <a:p>
                      <a:endParaRPr lang="en-US" sz="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58384589"/>
                  </a:ext>
                </a:extLst>
              </a:tr>
              <a:tr h="144530">
                <a:tc>
                  <a:txBody>
                    <a:bodyPr/>
                    <a:lstStyle/>
                    <a:p>
                      <a:endParaRPr lang="en-US" sz="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3795059"/>
                  </a:ext>
                </a:extLst>
              </a:tr>
              <a:tr h="144530">
                <a:tc>
                  <a:txBody>
                    <a:bodyPr/>
                    <a:lstStyle/>
                    <a:p>
                      <a:endParaRPr lang="en-US" sz="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29874190"/>
                  </a:ext>
                </a:extLst>
              </a:tr>
              <a:tr h="144530">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66217521"/>
                  </a:ext>
                </a:extLst>
              </a:tr>
              <a:tr h="144530">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491961488"/>
                  </a:ext>
                </a:extLst>
              </a:tr>
              <a:tr h="144530">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75858026"/>
                  </a:ext>
                </a:extLst>
              </a:tr>
              <a:tr h="144530">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en-US" sz="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66362740"/>
                  </a:ext>
                </a:extLst>
              </a:tr>
              <a:tr h="144530">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49323565"/>
                  </a:ext>
                </a:extLst>
              </a:tr>
              <a:tr h="144530">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17678680"/>
                  </a:ext>
                </a:extLst>
              </a:tr>
              <a:tr h="144530">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81085022"/>
                  </a:ext>
                </a:extLst>
              </a:tr>
              <a:tr h="144530">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386961284"/>
                  </a:ext>
                </a:extLst>
              </a:tr>
              <a:tr h="144530">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53260258"/>
                  </a:ext>
                </a:extLst>
              </a:tr>
              <a:tr h="144530">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48784953"/>
                  </a:ext>
                </a:extLst>
              </a:tr>
            </a:tbl>
          </a:graphicData>
        </a:graphic>
      </p:graphicFrame>
      <p:sp>
        <p:nvSpPr>
          <p:cNvPr id="9" name="TextBox 8"/>
          <p:cNvSpPr txBox="1"/>
          <p:nvPr/>
        </p:nvSpPr>
        <p:spPr>
          <a:xfrm>
            <a:off x="280450" y="318818"/>
            <a:ext cx="2154757" cy="369332"/>
          </a:xfrm>
          <a:prstGeom prst="rect">
            <a:avLst/>
          </a:prstGeom>
          <a:noFill/>
        </p:spPr>
        <p:txBody>
          <a:bodyPr wrap="none" rtlCol="0">
            <a:spAutoFit/>
          </a:bodyPr>
          <a:lstStyle/>
          <a:p>
            <a:r>
              <a:rPr lang="en-US" dirty="0"/>
              <a:t>A cat sat on the mat.</a:t>
            </a:r>
          </a:p>
        </p:txBody>
      </p:sp>
      <p:sp>
        <p:nvSpPr>
          <p:cNvPr id="11" name="Правая фигурная скобка 10"/>
          <p:cNvSpPr/>
          <p:nvPr/>
        </p:nvSpPr>
        <p:spPr>
          <a:xfrm>
            <a:off x="3266661" y="732183"/>
            <a:ext cx="106017" cy="20077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3319669" y="921026"/>
            <a:ext cx="1360998" cy="1477328"/>
          </a:xfrm>
          <a:prstGeom prst="rect">
            <a:avLst/>
          </a:prstGeom>
          <a:noFill/>
        </p:spPr>
        <p:txBody>
          <a:bodyPr wrap="square" rtlCol="0">
            <a:spAutoFit/>
          </a:bodyPr>
          <a:lstStyle/>
          <a:p>
            <a:r>
              <a:rPr lang="en-US" dirty="0"/>
              <a:t>70 rows (alphabetic, digits, main punctuation symbols)</a:t>
            </a:r>
          </a:p>
        </p:txBody>
      </p:sp>
      <p:sp>
        <p:nvSpPr>
          <p:cNvPr id="20" name="Левая фигурная скобка 19"/>
          <p:cNvSpPr/>
          <p:nvPr/>
        </p:nvSpPr>
        <p:spPr>
          <a:xfrm rot="16200000">
            <a:off x="1696988" y="1282858"/>
            <a:ext cx="119270" cy="291405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1311965" y="2727437"/>
            <a:ext cx="971741" cy="369332"/>
          </a:xfrm>
          <a:prstGeom prst="rect">
            <a:avLst/>
          </a:prstGeom>
          <a:noFill/>
        </p:spPr>
        <p:txBody>
          <a:bodyPr wrap="none" rtlCol="0">
            <a:spAutoFit/>
          </a:bodyPr>
          <a:lstStyle/>
          <a:p>
            <a:r>
              <a:rPr lang="en-US" dirty="0"/>
              <a:t>symbols</a:t>
            </a:r>
          </a:p>
        </p:txBody>
      </p:sp>
    </p:spTree>
    <p:extLst>
      <p:ext uri="{BB962C8B-B14F-4D97-AF65-F5344CB8AC3E}">
        <p14:creationId xmlns:p14="http://schemas.microsoft.com/office/powerpoint/2010/main" val="3930688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Character-level NLP -- </a:t>
            </a:r>
            <a:r>
              <a:rPr lang="en-US" dirty="0" err="1"/>
              <a:t>todo</a:t>
            </a:r>
            <a:endParaRPr lang="en-US" dirty="0"/>
          </a:p>
        </p:txBody>
      </p:sp>
      <p:graphicFrame>
        <p:nvGraphicFramePr>
          <p:cNvPr id="8" name="Таблица 7"/>
          <p:cNvGraphicFramePr>
            <a:graphicFrameLocks noGrp="1"/>
          </p:cNvGraphicFramePr>
          <p:nvPr>
            <p:extLst>
              <p:ext uri="{D42A27DB-BD31-4B8C-83A1-F6EECF244321}">
                <p14:modId xmlns:p14="http://schemas.microsoft.com/office/powerpoint/2010/main" val="2055681626"/>
              </p:ext>
            </p:extLst>
          </p:nvPr>
        </p:nvGraphicFramePr>
        <p:xfrm>
          <a:off x="1349596" y="320887"/>
          <a:ext cx="1724898" cy="1164358"/>
        </p:xfrm>
        <a:graphic>
          <a:graphicData uri="http://schemas.openxmlformats.org/drawingml/2006/table">
            <a:tbl>
              <a:tblPr firstRow="1" bandRow="1">
                <a:tableStyleId>{5C22544A-7EE6-4342-B048-85BDC9FD1C3A}</a:tableStyleId>
              </a:tblPr>
              <a:tblGrid>
                <a:gridCol w="82138">
                  <a:extLst>
                    <a:ext uri="{9D8B030D-6E8A-4147-A177-3AD203B41FA5}">
                      <a16:colId xmlns:a16="http://schemas.microsoft.com/office/drawing/2014/main" val="4017724087"/>
                    </a:ext>
                  </a:extLst>
                </a:gridCol>
                <a:gridCol w="82138">
                  <a:extLst>
                    <a:ext uri="{9D8B030D-6E8A-4147-A177-3AD203B41FA5}">
                      <a16:colId xmlns:a16="http://schemas.microsoft.com/office/drawing/2014/main" val="2994487167"/>
                    </a:ext>
                  </a:extLst>
                </a:gridCol>
                <a:gridCol w="82138">
                  <a:extLst>
                    <a:ext uri="{9D8B030D-6E8A-4147-A177-3AD203B41FA5}">
                      <a16:colId xmlns:a16="http://schemas.microsoft.com/office/drawing/2014/main" val="2982218025"/>
                    </a:ext>
                  </a:extLst>
                </a:gridCol>
                <a:gridCol w="82138">
                  <a:extLst>
                    <a:ext uri="{9D8B030D-6E8A-4147-A177-3AD203B41FA5}">
                      <a16:colId xmlns:a16="http://schemas.microsoft.com/office/drawing/2014/main" val="320509312"/>
                    </a:ext>
                  </a:extLst>
                </a:gridCol>
                <a:gridCol w="82138">
                  <a:extLst>
                    <a:ext uri="{9D8B030D-6E8A-4147-A177-3AD203B41FA5}">
                      <a16:colId xmlns:a16="http://schemas.microsoft.com/office/drawing/2014/main" val="3032048750"/>
                    </a:ext>
                  </a:extLst>
                </a:gridCol>
                <a:gridCol w="82138">
                  <a:extLst>
                    <a:ext uri="{9D8B030D-6E8A-4147-A177-3AD203B41FA5}">
                      <a16:colId xmlns:a16="http://schemas.microsoft.com/office/drawing/2014/main" val="891174716"/>
                    </a:ext>
                  </a:extLst>
                </a:gridCol>
                <a:gridCol w="82138">
                  <a:extLst>
                    <a:ext uri="{9D8B030D-6E8A-4147-A177-3AD203B41FA5}">
                      <a16:colId xmlns:a16="http://schemas.microsoft.com/office/drawing/2014/main" val="1859718126"/>
                    </a:ext>
                  </a:extLst>
                </a:gridCol>
                <a:gridCol w="82138">
                  <a:extLst>
                    <a:ext uri="{9D8B030D-6E8A-4147-A177-3AD203B41FA5}">
                      <a16:colId xmlns:a16="http://schemas.microsoft.com/office/drawing/2014/main" val="617488287"/>
                    </a:ext>
                  </a:extLst>
                </a:gridCol>
                <a:gridCol w="82138">
                  <a:extLst>
                    <a:ext uri="{9D8B030D-6E8A-4147-A177-3AD203B41FA5}">
                      <a16:colId xmlns:a16="http://schemas.microsoft.com/office/drawing/2014/main" val="769939078"/>
                    </a:ext>
                  </a:extLst>
                </a:gridCol>
                <a:gridCol w="82138">
                  <a:extLst>
                    <a:ext uri="{9D8B030D-6E8A-4147-A177-3AD203B41FA5}">
                      <a16:colId xmlns:a16="http://schemas.microsoft.com/office/drawing/2014/main" val="199668910"/>
                    </a:ext>
                  </a:extLst>
                </a:gridCol>
                <a:gridCol w="82138">
                  <a:extLst>
                    <a:ext uri="{9D8B030D-6E8A-4147-A177-3AD203B41FA5}">
                      <a16:colId xmlns:a16="http://schemas.microsoft.com/office/drawing/2014/main" val="1088492426"/>
                    </a:ext>
                  </a:extLst>
                </a:gridCol>
                <a:gridCol w="82138">
                  <a:extLst>
                    <a:ext uri="{9D8B030D-6E8A-4147-A177-3AD203B41FA5}">
                      <a16:colId xmlns:a16="http://schemas.microsoft.com/office/drawing/2014/main" val="573187048"/>
                    </a:ext>
                  </a:extLst>
                </a:gridCol>
                <a:gridCol w="82138">
                  <a:extLst>
                    <a:ext uri="{9D8B030D-6E8A-4147-A177-3AD203B41FA5}">
                      <a16:colId xmlns:a16="http://schemas.microsoft.com/office/drawing/2014/main" val="1495685559"/>
                    </a:ext>
                  </a:extLst>
                </a:gridCol>
                <a:gridCol w="82138">
                  <a:extLst>
                    <a:ext uri="{9D8B030D-6E8A-4147-A177-3AD203B41FA5}">
                      <a16:colId xmlns:a16="http://schemas.microsoft.com/office/drawing/2014/main" val="3068889941"/>
                    </a:ext>
                  </a:extLst>
                </a:gridCol>
                <a:gridCol w="82138">
                  <a:extLst>
                    <a:ext uri="{9D8B030D-6E8A-4147-A177-3AD203B41FA5}">
                      <a16:colId xmlns:a16="http://schemas.microsoft.com/office/drawing/2014/main" val="304952281"/>
                    </a:ext>
                  </a:extLst>
                </a:gridCol>
                <a:gridCol w="82138">
                  <a:extLst>
                    <a:ext uri="{9D8B030D-6E8A-4147-A177-3AD203B41FA5}">
                      <a16:colId xmlns:a16="http://schemas.microsoft.com/office/drawing/2014/main" val="1186912857"/>
                    </a:ext>
                  </a:extLst>
                </a:gridCol>
                <a:gridCol w="82138">
                  <a:extLst>
                    <a:ext uri="{9D8B030D-6E8A-4147-A177-3AD203B41FA5}">
                      <a16:colId xmlns:a16="http://schemas.microsoft.com/office/drawing/2014/main" val="2205429138"/>
                    </a:ext>
                  </a:extLst>
                </a:gridCol>
                <a:gridCol w="82138">
                  <a:extLst>
                    <a:ext uri="{9D8B030D-6E8A-4147-A177-3AD203B41FA5}">
                      <a16:colId xmlns:a16="http://schemas.microsoft.com/office/drawing/2014/main" val="524893958"/>
                    </a:ext>
                  </a:extLst>
                </a:gridCol>
                <a:gridCol w="82138">
                  <a:extLst>
                    <a:ext uri="{9D8B030D-6E8A-4147-A177-3AD203B41FA5}">
                      <a16:colId xmlns:a16="http://schemas.microsoft.com/office/drawing/2014/main" val="3802281662"/>
                    </a:ext>
                  </a:extLst>
                </a:gridCol>
                <a:gridCol w="82138">
                  <a:extLst>
                    <a:ext uri="{9D8B030D-6E8A-4147-A177-3AD203B41FA5}">
                      <a16:colId xmlns:a16="http://schemas.microsoft.com/office/drawing/2014/main" val="3638823155"/>
                    </a:ext>
                  </a:extLst>
                </a:gridCol>
                <a:gridCol w="82138">
                  <a:extLst>
                    <a:ext uri="{9D8B030D-6E8A-4147-A177-3AD203B41FA5}">
                      <a16:colId xmlns:a16="http://schemas.microsoft.com/office/drawing/2014/main" val="731806417"/>
                    </a:ext>
                  </a:extLst>
                </a:gridCol>
              </a:tblGrid>
              <a:tr h="89566">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58384589"/>
                  </a:ext>
                </a:extLst>
              </a:tr>
              <a:tr h="89566">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3795059"/>
                  </a:ext>
                </a:extLst>
              </a:tr>
              <a:tr h="89566">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29874190"/>
                  </a:ext>
                </a:extLst>
              </a:tr>
              <a:tr h="89566">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66217521"/>
                  </a:ext>
                </a:extLst>
              </a:tr>
              <a:tr h="89566">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491961488"/>
                  </a:ext>
                </a:extLst>
              </a:tr>
              <a:tr h="89566">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75858026"/>
                  </a:ext>
                </a:extLst>
              </a:tr>
              <a:tr h="89566">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66362740"/>
                  </a:ext>
                </a:extLst>
              </a:tr>
              <a:tr h="89566">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49323565"/>
                  </a:ext>
                </a:extLst>
              </a:tr>
              <a:tr h="89566">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17678680"/>
                  </a:ext>
                </a:extLst>
              </a:tr>
              <a:tr h="89566">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81085022"/>
                  </a:ext>
                </a:extLst>
              </a:tr>
              <a:tr h="89566">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386961284"/>
                  </a:ext>
                </a:extLst>
              </a:tr>
              <a:tr h="89566">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53260258"/>
                  </a:ext>
                </a:extLst>
              </a:tr>
              <a:tr h="89566">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48784953"/>
                  </a:ext>
                </a:extLst>
              </a:tr>
            </a:tbl>
          </a:graphicData>
        </a:graphic>
      </p:graphicFrame>
      <p:sp>
        <p:nvSpPr>
          <p:cNvPr id="3" name="TextBox 2"/>
          <p:cNvSpPr txBox="1"/>
          <p:nvPr/>
        </p:nvSpPr>
        <p:spPr>
          <a:xfrm>
            <a:off x="121479" y="1607309"/>
            <a:ext cx="4475921" cy="1323439"/>
          </a:xfrm>
          <a:prstGeom prst="rect">
            <a:avLst/>
          </a:prstGeom>
          <a:noFill/>
        </p:spPr>
        <p:txBody>
          <a:bodyPr wrap="square" rtlCol="0">
            <a:spAutoFit/>
          </a:bodyPr>
          <a:lstStyle/>
          <a:p>
            <a:r>
              <a:rPr lang="en-US" sz="1600" dirty="0"/>
              <a:t>Character-level NLP is good because:</a:t>
            </a:r>
          </a:p>
          <a:p>
            <a:pPr marL="285750" indent="-285750">
              <a:buFont typeface="Arial" panose="020B0604020202020204" pitchFamily="34" charset="0"/>
              <a:buChar char="•"/>
            </a:pPr>
            <a:r>
              <a:rPr lang="en-US" sz="1600" i="1" dirty="0"/>
              <a:t>school ≈ School</a:t>
            </a:r>
          </a:p>
          <a:p>
            <a:pPr marL="285750" indent="-285750">
              <a:buFont typeface="Arial" panose="020B0604020202020204" pitchFamily="34" charset="0"/>
              <a:buChar char="•"/>
            </a:pPr>
            <a:r>
              <a:rPr lang="en-US" sz="1600" i="1" dirty="0" err="1"/>
              <a:t>colour</a:t>
            </a:r>
            <a:r>
              <a:rPr lang="en-US" sz="1600" i="1" dirty="0"/>
              <a:t> ≈ color</a:t>
            </a:r>
          </a:p>
          <a:p>
            <a:pPr marL="285750" indent="-285750">
              <a:buFont typeface="Arial" panose="020B0604020202020204" pitchFamily="34" charset="0"/>
              <a:buChar char="•"/>
            </a:pPr>
            <a:r>
              <a:rPr lang="en-US" sz="1600" i="1" dirty="0"/>
              <a:t>2006 ≈ 2007</a:t>
            </a:r>
          </a:p>
          <a:p>
            <a:pPr marL="285750" indent="-285750">
              <a:buFont typeface="Arial" panose="020B0604020202020204" pitchFamily="34" charset="0"/>
              <a:buChar char="•"/>
            </a:pPr>
            <a:r>
              <a:rPr lang="en-US" sz="1600" i="1" dirty="0"/>
              <a:t>||Vyatka - </a:t>
            </a:r>
            <a:r>
              <a:rPr lang="en-US" sz="1600" i="1" dirty="0" err="1"/>
              <a:t>Satka</a:t>
            </a:r>
            <a:r>
              <a:rPr lang="en-US" sz="1600" i="1" dirty="0"/>
              <a:t>|| &lt; || Vyatka - San-Francisco||</a:t>
            </a:r>
          </a:p>
        </p:txBody>
      </p:sp>
    </p:spTree>
    <p:extLst>
      <p:ext uri="{BB962C8B-B14F-4D97-AF65-F5344CB8AC3E}">
        <p14:creationId xmlns:p14="http://schemas.microsoft.com/office/powerpoint/2010/main" val="3169314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Vision </a:t>
            </a:r>
            <a:r>
              <a:rPr lang="en-US" dirty="0" err="1"/>
              <a:t>vs</a:t>
            </a:r>
            <a:r>
              <a:rPr lang="en-US" dirty="0"/>
              <a:t> Natural Language Processing</a:t>
            </a:r>
          </a:p>
        </p:txBody>
      </p:sp>
      <p:sp>
        <p:nvSpPr>
          <p:cNvPr id="3" name="Text Placeholder 2"/>
          <p:cNvSpPr>
            <a:spLocks noGrp="1"/>
          </p:cNvSpPr>
          <p:nvPr>
            <p:ph type="body" idx="1"/>
          </p:nvPr>
        </p:nvSpPr>
        <p:spPr>
          <a:xfrm>
            <a:off x="131068" y="328900"/>
            <a:ext cx="4271326" cy="2834321"/>
          </a:xfrm>
        </p:spPr>
        <p:txBody>
          <a:bodyPr/>
          <a:lstStyle/>
          <a:p>
            <a:pPr marL="285750" indent="-285750">
              <a:spcBef>
                <a:spcPts val="600"/>
              </a:spcBef>
              <a:buFont typeface="Arial" pitchFamily="34" charset="0"/>
              <a:buChar char="•"/>
            </a:pPr>
            <a:r>
              <a:rPr lang="en-US" b="1" dirty="0"/>
              <a:t>Vision based on pixels: </a:t>
            </a:r>
            <a:r>
              <a:rPr lang="en-US" dirty="0"/>
              <a:t>low-level (5D vectors), noisy, unary and pairwise statistics already informative</a:t>
            </a:r>
          </a:p>
          <a:p>
            <a:pPr marL="285750" indent="-285750">
              <a:spcBef>
                <a:spcPts val="600"/>
              </a:spcBef>
              <a:buFont typeface="Arial" pitchFamily="34" charset="0"/>
              <a:buChar char="•"/>
            </a:pPr>
            <a:r>
              <a:rPr lang="en-US" b="1" dirty="0"/>
              <a:t>NLP based on words: </a:t>
            </a:r>
            <a:r>
              <a:rPr lang="en-US" dirty="0"/>
              <a:t>unary statistics very informative (much higher-level units), very different nature (large discrete codebooks)</a:t>
            </a:r>
          </a:p>
          <a:p>
            <a:pPr marL="285750" indent="-285750">
              <a:spcBef>
                <a:spcPts val="600"/>
              </a:spcBef>
              <a:buFont typeface="Arial" pitchFamily="34" charset="0"/>
              <a:buChar char="•"/>
            </a:pPr>
            <a:r>
              <a:rPr lang="en-US" b="1" dirty="0"/>
              <a:t>NLP based on letters: </a:t>
            </a:r>
            <a:r>
              <a:rPr lang="en-US" dirty="0"/>
              <a:t>low-level, need to consider long combinations to catch meaning</a:t>
            </a:r>
            <a:r>
              <a:rPr lang="ru-RU" dirty="0"/>
              <a:t> (</a:t>
            </a:r>
            <a:r>
              <a:rPr lang="en-US" dirty="0"/>
              <a:t>pairwise not enough)</a:t>
            </a:r>
          </a:p>
        </p:txBody>
      </p:sp>
    </p:spTree>
    <p:extLst>
      <p:ext uri="{BB962C8B-B14F-4D97-AF65-F5344CB8AC3E}">
        <p14:creationId xmlns:p14="http://schemas.microsoft.com/office/powerpoint/2010/main" val="235551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deep-learning for NLP</a:t>
            </a:r>
          </a:p>
        </p:txBody>
      </p:sp>
      <p:sp>
        <p:nvSpPr>
          <p:cNvPr id="4" name="TextBox 3"/>
          <p:cNvSpPr txBox="1"/>
          <p:nvPr/>
        </p:nvSpPr>
        <p:spPr>
          <a:xfrm>
            <a:off x="0" y="2971800"/>
            <a:ext cx="1975797" cy="369332"/>
          </a:xfrm>
          <a:prstGeom prst="rect">
            <a:avLst/>
          </a:prstGeom>
          <a:noFill/>
        </p:spPr>
        <p:txBody>
          <a:bodyPr wrap="none" rtlCol="0">
            <a:spAutoFit/>
          </a:bodyPr>
          <a:lstStyle/>
          <a:p>
            <a:r>
              <a:rPr lang="en-US" dirty="0"/>
              <a:t>[</a:t>
            </a:r>
            <a:r>
              <a:rPr lang="en-US" dirty="0" err="1"/>
              <a:t>Collobert</a:t>
            </a:r>
            <a:r>
              <a:rPr lang="en-US" dirty="0"/>
              <a:t> et al. 11]</a:t>
            </a:r>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6931" y="297253"/>
            <a:ext cx="1704335" cy="2717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900" y="297253"/>
            <a:ext cx="1768475" cy="25596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1857375" y="297250"/>
            <a:ext cx="962024" cy="769441"/>
          </a:xfrm>
          <a:prstGeom prst="rect">
            <a:avLst/>
          </a:prstGeom>
          <a:noFill/>
        </p:spPr>
        <p:txBody>
          <a:bodyPr wrap="square" rtlCol="0">
            <a:spAutoFit/>
          </a:bodyPr>
          <a:lstStyle/>
          <a:p>
            <a:r>
              <a:rPr lang="en-US" sz="1100" dirty="0"/>
              <a:t>word No,</a:t>
            </a:r>
          </a:p>
          <a:p>
            <a:r>
              <a:rPr lang="en-US" sz="1100" dirty="0"/>
              <a:t>root No,</a:t>
            </a:r>
          </a:p>
          <a:p>
            <a:r>
              <a:rPr lang="en-US" sz="1100" dirty="0"/>
              <a:t>capitalization, etc.</a:t>
            </a:r>
          </a:p>
        </p:txBody>
      </p:sp>
      <p:sp>
        <p:nvSpPr>
          <p:cNvPr id="12" name="TextBox 11"/>
          <p:cNvSpPr txBox="1"/>
          <p:nvPr/>
        </p:nvSpPr>
        <p:spPr>
          <a:xfrm>
            <a:off x="418951" y="2725221"/>
            <a:ext cx="1919436" cy="369332"/>
          </a:xfrm>
          <a:prstGeom prst="rect">
            <a:avLst/>
          </a:prstGeom>
          <a:noFill/>
        </p:spPr>
        <p:txBody>
          <a:bodyPr wrap="none" rtlCol="0">
            <a:spAutoFit/>
          </a:bodyPr>
          <a:lstStyle/>
          <a:p>
            <a:r>
              <a:rPr lang="en-US" i="1" dirty="0">
                <a:solidFill>
                  <a:schemeClr val="accent1"/>
                </a:solidFill>
              </a:rPr>
              <a:t>Loss (e.g. </a:t>
            </a:r>
            <a:r>
              <a:rPr lang="en-US" i="1" dirty="0" err="1">
                <a:solidFill>
                  <a:schemeClr val="accent1"/>
                </a:solidFill>
              </a:rPr>
              <a:t>softmax</a:t>
            </a:r>
            <a:r>
              <a:rPr lang="en-US" i="1" dirty="0">
                <a:solidFill>
                  <a:schemeClr val="accent1"/>
                </a:solidFill>
              </a:rPr>
              <a:t>)</a:t>
            </a:r>
          </a:p>
        </p:txBody>
      </p:sp>
      <p:sp>
        <p:nvSpPr>
          <p:cNvPr id="15" name="TextBox 14"/>
          <p:cNvSpPr txBox="1"/>
          <p:nvPr/>
        </p:nvSpPr>
        <p:spPr>
          <a:xfrm>
            <a:off x="2677964" y="2910958"/>
            <a:ext cx="1919436" cy="369332"/>
          </a:xfrm>
          <a:prstGeom prst="rect">
            <a:avLst/>
          </a:prstGeom>
          <a:noFill/>
        </p:spPr>
        <p:txBody>
          <a:bodyPr wrap="none" rtlCol="0">
            <a:spAutoFit/>
          </a:bodyPr>
          <a:lstStyle/>
          <a:p>
            <a:r>
              <a:rPr lang="en-US" i="1" dirty="0">
                <a:solidFill>
                  <a:schemeClr val="accent1"/>
                </a:solidFill>
              </a:rPr>
              <a:t>Loss (e.g. </a:t>
            </a:r>
            <a:r>
              <a:rPr lang="en-US" i="1" dirty="0" err="1">
                <a:solidFill>
                  <a:schemeClr val="accent1"/>
                </a:solidFill>
              </a:rPr>
              <a:t>softmax</a:t>
            </a:r>
            <a:r>
              <a:rPr lang="en-US" i="1" dirty="0">
                <a:solidFill>
                  <a:schemeClr val="accent1"/>
                </a:solidFill>
              </a:rPr>
              <a:t>)</a:t>
            </a:r>
          </a:p>
        </p:txBody>
      </p:sp>
      <p:sp>
        <p:nvSpPr>
          <p:cNvPr id="13" name="TextBox 12"/>
          <p:cNvSpPr txBox="1"/>
          <p:nvPr/>
        </p:nvSpPr>
        <p:spPr>
          <a:xfrm>
            <a:off x="2066925" y="1509713"/>
            <a:ext cx="1635384" cy="369332"/>
          </a:xfrm>
          <a:prstGeom prst="rect">
            <a:avLst/>
          </a:prstGeom>
          <a:noFill/>
        </p:spPr>
        <p:txBody>
          <a:bodyPr wrap="none" rtlCol="0">
            <a:spAutoFit/>
          </a:bodyPr>
          <a:lstStyle/>
          <a:p>
            <a:r>
              <a:rPr lang="en-US" dirty="0">
                <a:solidFill>
                  <a:schemeClr val="accent6"/>
                </a:solidFill>
              </a:rPr>
              <a:t>Variable length</a:t>
            </a:r>
          </a:p>
        </p:txBody>
      </p:sp>
      <p:cxnSp>
        <p:nvCxnSpPr>
          <p:cNvPr id="16" name="Straight Arrow Connector 15"/>
          <p:cNvCxnSpPr/>
          <p:nvPr/>
        </p:nvCxnSpPr>
        <p:spPr>
          <a:xfrm>
            <a:off x="2386013" y="1838325"/>
            <a:ext cx="347662" cy="161925"/>
          </a:xfrm>
          <a:prstGeom prst="straightConnector1">
            <a:avLst/>
          </a:prstGeom>
          <a:ln>
            <a:solidFill>
              <a:schemeClr val="accent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10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NLP (almost) from scratch: sentence-based</a:t>
            </a:r>
          </a:p>
        </p:txBody>
      </p:sp>
      <p:sp>
        <p:nvSpPr>
          <p:cNvPr id="3" name="Text Placeholder 2"/>
          <p:cNvSpPr>
            <a:spLocks noGrp="1"/>
          </p:cNvSpPr>
          <p:nvPr>
            <p:ph type="body" idx="1"/>
          </p:nvPr>
        </p:nvSpPr>
        <p:spPr>
          <a:xfrm>
            <a:off x="88900" y="360426"/>
            <a:ext cx="2448179" cy="2268474"/>
          </a:xfrm>
        </p:spPr>
        <p:txBody>
          <a:bodyPr/>
          <a:lstStyle/>
          <a:p>
            <a:r>
              <a:rPr lang="en-US" dirty="0"/>
              <a:t>Remark:</a:t>
            </a:r>
          </a:p>
          <a:p>
            <a:pPr marL="285750" indent="-285750">
              <a:buFont typeface="Arial" pitchFamily="34" charset="0"/>
              <a:buChar char="•"/>
            </a:pPr>
            <a:r>
              <a:rPr lang="en-US" dirty="0" err="1"/>
              <a:t>ConvNet</a:t>
            </a:r>
            <a:r>
              <a:rPr lang="en-US" dirty="0"/>
              <a:t> type architecture (weight-sharing)</a:t>
            </a:r>
          </a:p>
          <a:p>
            <a:pPr marL="285750" indent="-285750">
              <a:buFont typeface="Arial" pitchFamily="34" charset="0"/>
              <a:buChar char="•"/>
            </a:pPr>
            <a:r>
              <a:rPr lang="en-US" dirty="0"/>
              <a:t>For SRL, encode which verb and which word we consider using </a:t>
            </a:r>
            <a:br>
              <a:rPr lang="en-US" dirty="0"/>
            </a:br>
            <a:r>
              <a:rPr lang="en-US" i="1" dirty="0" err="1"/>
              <a:t>i-pos</a:t>
            </a:r>
            <a:r>
              <a:rPr lang="en-US" i="1" baseline="-25000" dirty="0" err="1"/>
              <a:t>v</a:t>
            </a:r>
            <a:r>
              <a:rPr lang="en-US" dirty="0"/>
              <a:t> and </a:t>
            </a:r>
            <a:r>
              <a:rPr lang="en-US" i="1" dirty="0" err="1"/>
              <a:t>i-pos</a:t>
            </a:r>
            <a:r>
              <a:rPr lang="en-US" i="1" baseline="-25000" dirty="0" err="1"/>
              <a:t>w</a:t>
            </a:r>
            <a:r>
              <a:rPr lang="en-US" dirty="0"/>
              <a:t> features</a:t>
            </a:r>
          </a:p>
          <a:p>
            <a:endParaRPr lang="en-US" dirty="0"/>
          </a:p>
          <a:p>
            <a:pPr marL="285750" indent="-285750">
              <a:buFont typeface="Arial" pitchFamily="34" charset="0"/>
              <a:buChar char="•"/>
            </a:pPr>
            <a:endParaRPr lang="en-US" dirty="0"/>
          </a:p>
          <a:p>
            <a:pPr marL="285750" indent="-285750">
              <a:buFont typeface="Arial" pitchFamily="34" charset="0"/>
              <a:buChar char="•"/>
            </a:pPr>
            <a:endParaRPr 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8900" y="297250"/>
            <a:ext cx="1894834" cy="30210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0" y="2971800"/>
            <a:ext cx="1975797" cy="369332"/>
          </a:xfrm>
          <a:prstGeom prst="rect">
            <a:avLst/>
          </a:prstGeom>
          <a:noFill/>
        </p:spPr>
        <p:txBody>
          <a:bodyPr wrap="none" rtlCol="0">
            <a:spAutoFit/>
          </a:bodyPr>
          <a:lstStyle/>
          <a:p>
            <a:r>
              <a:rPr lang="en-US" dirty="0"/>
              <a:t>[</a:t>
            </a:r>
            <a:r>
              <a:rPr lang="en-US" dirty="0" err="1"/>
              <a:t>Collobert</a:t>
            </a:r>
            <a:r>
              <a:rPr lang="en-US" dirty="0"/>
              <a:t> et al. 11]</a:t>
            </a:r>
          </a:p>
        </p:txBody>
      </p:sp>
    </p:spTree>
    <p:extLst>
      <p:ext uri="{BB962C8B-B14F-4D97-AF65-F5344CB8AC3E}">
        <p14:creationId xmlns:p14="http://schemas.microsoft.com/office/powerpoint/2010/main" val="2086764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Max-activations</a:t>
            </a:r>
          </a:p>
        </p:txBody>
      </p:sp>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900" y="1670177"/>
            <a:ext cx="4381500" cy="1235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2054325" y="3055335"/>
              <a:ext cx="360" cy="360"/>
            </p14:xfrm>
          </p:contentPart>
        </mc:Choice>
        <mc:Fallback xmlns="">
          <p:pic>
            <p:nvPicPr>
              <p:cNvPr id="4" name="Ink 3"/>
              <p:cNvPicPr/>
              <p:nvPr/>
            </p:nvPicPr>
            <p:blipFill>
              <a:blip r:embed="rId4"/>
              <a:stretch>
                <a:fillRect/>
              </a:stretch>
            </p:blipFill>
            <p:spPr>
              <a:xfrm>
                <a:off x="2053605" y="3053535"/>
                <a:ext cx="1800" cy="3600"/>
              </a:xfrm>
              <a:prstGeom prst="rect">
                <a:avLst/>
              </a:prstGeom>
            </p:spPr>
          </p:pic>
        </mc:Fallback>
      </mc:AlternateContent>
      <p:sp>
        <p:nvSpPr>
          <p:cNvPr id="7" name="TextBox 6"/>
          <p:cNvSpPr txBox="1"/>
          <p:nvPr/>
        </p:nvSpPr>
        <p:spPr>
          <a:xfrm>
            <a:off x="257900" y="2670830"/>
            <a:ext cx="533400" cy="369332"/>
          </a:xfrm>
          <a:prstGeom prst="rect">
            <a:avLst/>
          </a:prstGeom>
          <a:noFill/>
        </p:spPr>
        <p:txBody>
          <a:bodyPr wrap="square" rtlCol="0">
            <a:spAutoFit/>
          </a:bodyPr>
          <a:lstStyle/>
          <a:p>
            <a:r>
              <a:rPr lang="en-US" b="1" dirty="0">
                <a:solidFill>
                  <a:schemeClr val="accent6"/>
                </a:solidFill>
              </a:rPr>
              <a:t>w</a:t>
            </a:r>
          </a:p>
        </p:txBody>
      </p:sp>
      <p:sp>
        <p:nvSpPr>
          <p:cNvPr id="9" name="TextBox 8"/>
          <p:cNvSpPr txBox="1"/>
          <p:nvPr/>
        </p:nvSpPr>
        <p:spPr>
          <a:xfrm>
            <a:off x="4064000" y="2655889"/>
            <a:ext cx="533400" cy="369332"/>
          </a:xfrm>
          <a:prstGeom prst="rect">
            <a:avLst/>
          </a:prstGeom>
          <a:noFill/>
        </p:spPr>
        <p:txBody>
          <a:bodyPr wrap="square" rtlCol="0">
            <a:spAutoFit/>
          </a:bodyPr>
          <a:lstStyle/>
          <a:p>
            <a:r>
              <a:rPr lang="en-US" b="1" dirty="0">
                <a:solidFill>
                  <a:schemeClr val="accent6"/>
                </a:solidFill>
              </a:rPr>
              <a:t>w</a:t>
            </a:r>
          </a:p>
        </p:txBody>
      </p:sp>
      <p:sp>
        <p:nvSpPr>
          <p:cNvPr id="11" name="TextBox 10"/>
          <p:cNvSpPr txBox="1"/>
          <p:nvPr/>
        </p:nvSpPr>
        <p:spPr>
          <a:xfrm>
            <a:off x="1110505" y="2682095"/>
            <a:ext cx="533400" cy="369332"/>
          </a:xfrm>
          <a:prstGeom prst="rect">
            <a:avLst/>
          </a:prstGeom>
          <a:noFill/>
        </p:spPr>
        <p:txBody>
          <a:bodyPr wrap="square" rtlCol="0">
            <a:spAutoFit/>
          </a:bodyPr>
          <a:lstStyle/>
          <a:p>
            <a:r>
              <a:rPr lang="en-US" b="1" dirty="0">
                <a:solidFill>
                  <a:schemeClr val="accent1">
                    <a:lumMod val="75000"/>
                  </a:schemeClr>
                </a:solidFill>
              </a:rPr>
              <a:t>v</a:t>
            </a:r>
          </a:p>
        </p:txBody>
      </p:sp>
      <p:sp>
        <p:nvSpPr>
          <p:cNvPr id="13" name="TextBox 12"/>
          <p:cNvSpPr txBox="1"/>
          <p:nvPr/>
        </p:nvSpPr>
        <p:spPr>
          <a:xfrm>
            <a:off x="3409205" y="2682095"/>
            <a:ext cx="533400" cy="369332"/>
          </a:xfrm>
          <a:prstGeom prst="rect">
            <a:avLst/>
          </a:prstGeom>
          <a:noFill/>
        </p:spPr>
        <p:txBody>
          <a:bodyPr wrap="square" rtlCol="0">
            <a:spAutoFit/>
          </a:bodyPr>
          <a:lstStyle/>
          <a:p>
            <a:r>
              <a:rPr lang="en-US" b="1" dirty="0">
                <a:solidFill>
                  <a:schemeClr val="accent1">
                    <a:lumMod val="75000"/>
                  </a:schemeClr>
                </a:solidFill>
              </a:rPr>
              <a:t>v</a:t>
            </a:r>
          </a:p>
        </p:txBody>
      </p:sp>
      <p:sp>
        <p:nvSpPr>
          <p:cNvPr id="8" name="TextBox 7"/>
          <p:cNvSpPr txBox="1"/>
          <p:nvPr/>
        </p:nvSpPr>
        <p:spPr>
          <a:xfrm>
            <a:off x="115237" y="581451"/>
            <a:ext cx="4213013" cy="830997"/>
          </a:xfrm>
          <a:prstGeom prst="rect">
            <a:avLst/>
          </a:prstGeom>
          <a:noFill/>
        </p:spPr>
        <p:txBody>
          <a:bodyPr wrap="none" rtlCol="0">
            <a:spAutoFit/>
          </a:bodyPr>
          <a:lstStyle/>
          <a:p>
            <a:pPr marL="285750" indent="-285750">
              <a:buFont typeface="Arial" pitchFamily="34" charset="0"/>
              <a:buChar char="•"/>
            </a:pPr>
            <a:r>
              <a:rPr lang="en-US" sz="1600" dirty="0"/>
              <a:t>Max-layer produces 300 dim feature</a:t>
            </a:r>
          </a:p>
          <a:p>
            <a:pPr marL="285750" indent="-285750">
              <a:buFont typeface="Arial" pitchFamily="34" charset="0"/>
              <a:buChar char="•"/>
            </a:pPr>
            <a:r>
              <a:rPr lang="en-US" sz="1600" dirty="0"/>
              <a:t>Max-layer is independent across dimensions</a:t>
            </a:r>
          </a:p>
          <a:p>
            <a:pPr marL="285750" indent="-285750">
              <a:buFont typeface="Arial" pitchFamily="34" charset="0"/>
              <a:buChar char="•"/>
            </a:pPr>
            <a:r>
              <a:rPr lang="en-US" sz="1600" dirty="0"/>
              <a:t>How many times a certain word is selected:</a:t>
            </a:r>
          </a:p>
        </p:txBody>
      </p:sp>
    </p:spTree>
    <p:extLst>
      <p:ext uri="{BB962C8B-B14F-4D97-AF65-F5344CB8AC3E}">
        <p14:creationId xmlns:p14="http://schemas.microsoft.com/office/powerpoint/2010/main" val="3782723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a:t>
            </a:r>
            <a:r>
              <a:rPr lang="en-US" dirty="0" err="1"/>
              <a:t>ConvNet</a:t>
            </a:r>
            <a:r>
              <a:rPr lang="en-US" dirty="0"/>
              <a:t> for language</a:t>
            </a:r>
          </a:p>
        </p:txBody>
      </p:sp>
      <p:sp>
        <p:nvSpPr>
          <p:cNvPr id="3" name="Text Placeholder 2"/>
          <p:cNvSpPr>
            <a:spLocks noGrp="1"/>
          </p:cNvSpPr>
          <p:nvPr>
            <p:ph type="body" idx="1"/>
          </p:nvPr>
        </p:nvSpPr>
        <p:spPr>
          <a:xfrm>
            <a:off x="88900" y="2817993"/>
            <a:ext cx="2330451" cy="531114"/>
          </a:xfrm>
        </p:spPr>
        <p:txBody>
          <a:bodyPr/>
          <a:lstStyle/>
          <a:p>
            <a:r>
              <a:rPr lang="en-US" sz="1400" dirty="0"/>
              <a:t>[</a:t>
            </a:r>
            <a:r>
              <a:rPr lang="en-US" sz="1400" dirty="0" err="1"/>
              <a:t>Kalchbrenner</a:t>
            </a:r>
            <a:r>
              <a:rPr lang="en-US" sz="1400" dirty="0"/>
              <a:t> </a:t>
            </a:r>
            <a:r>
              <a:rPr lang="en-US" sz="1400" i="1" dirty="0"/>
              <a:t>et al.</a:t>
            </a:r>
            <a:r>
              <a:rPr lang="en-US" sz="1400" dirty="0"/>
              <a:t>, ACL14]</a:t>
            </a:r>
          </a:p>
        </p:txBody>
      </p:sp>
      <p:sp>
        <p:nvSpPr>
          <p:cNvPr id="4" name="TextBox 3"/>
          <p:cNvSpPr txBox="1"/>
          <p:nvPr/>
        </p:nvSpPr>
        <p:spPr>
          <a:xfrm>
            <a:off x="0" y="304800"/>
            <a:ext cx="2286000" cy="2462213"/>
          </a:xfrm>
          <a:prstGeom prst="rect">
            <a:avLst/>
          </a:prstGeom>
          <a:noFill/>
        </p:spPr>
        <p:txBody>
          <a:bodyPr wrap="square" rtlCol="0">
            <a:spAutoFit/>
          </a:bodyPr>
          <a:lstStyle/>
          <a:p>
            <a:r>
              <a:rPr lang="en-US" sz="1400" dirty="0"/>
              <a:t>Each word encoded with a vector (e.g. “one-hot”)</a:t>
            </a:r>
          </a:p>
          <a:p>
            <a:endParaRPr lang="en-US" sz="1400" dirty="0"/>
          </a:p>
          <a:p>
            <a:r>
              <a:rPr lang="en-US" sz="1400" dirty="0"/>
              <a:t>Filters act along temporal dimension</a:t>
            </a:r>
          </a:p>
          <a:p>
            <a:endParaRPr lang="en-US" sz="1400" dirty="0"/>
          </a:p>
          <a:p>
            <a:r>
              <a:rPr lang="en-US" sz="1400" dirty="0"/>
              <a:t>“Folding” = sum pooling along embedding direction</a:t>
            </a:r>
          </a:p>
          <a:p>
            <a:endParaRPr lang="en-US" sz="1400" dirty="0"/>
          </a:p>
          <a:p>
            <a:r>
              <a:rPr lang="en-US" sz="1400" dirty="0"/>
              <a:t>Key idea: k-max pooling</a:t>
            </a:r>
          </a:p>
          <a:p>
            <a:endParaRPr lang="en-US" sz="1400" dirty="0"/>
          </a:p>
        </p:txBody>
      </p:sp>
      <p:pic>
        <p:nvPicPr>
          <p:cNvPr id="2050" name="Picture 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90749" y="368582"/>
            <a:ext cx="2283695" cy="28699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402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processing: syntax level</a:t>
            </a:r>
          </a:p>
        </p:txBody>
      </p:sp>
      <p:sp>
        <p:nvSpPr>
          <p:cNvPr id="3" name="Text Placeholder 2"/>
          <p:cNvSpPr>
            <a:spLocks noGrp="1"/>
          </p:cNvSpPr>
          <p:nvPr>
            <p:ph type="body" idx="1"/>
          </p:nvPr>
        </p:nvSpPr>
        <p:spPr>
          <a:xfrm>
            <a:off x="214312" y="228882"/>
            <a:ext cx="3874388" cy="2771775"/>
          </a:xfrm>
        </p:spPr>
        <p:txBody>
          <a:bodyPr/>
          <a:lstStyle/>
          <a:p>
            <a:pPr marL="285750" indent="-285750">
              <a:lnSpc>
                <a:spcPct val="200000"/>
              </a:lnSpc>
              <a:buFont typeface="Arial" pitchFamily="34" charset="0"/>
              <a:buChar char="•"/>
            </a:pPr>
            <a:r>
              <a:rPr lang="en-US" dirty="0"/>
              <a:t>POS-tagging</a:t>
            </a:r>
          </a:p>
        </p:txBody>
      </p:sp>
    </p:spTree>
    <p:extLst>
      <p:ext uri="{BB962C8B-B14F-4D97-AF65-F5344CB8AC3E}">
        <p14:creationId xmlns:p14="http://schemas.microsoft.com/office/powerpoint/2010/main" val="3143406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a:t>
            </a:r>
            <a:r>
              <a:rPr lang="en-US" dirty="0" err="1"/>
              <a:t>ConvNet</a:t>
            </a:r>
            <a:r>
              <a:rPr lang="en-US" dirty="0"/>
              <a:t> for language</a:t>
            </a:r>
          </a:p>
        </p:txBody>
      </p:sp>
      <p:sp>
        <p:nvSpPr>
          <p:cNvPr id="3" name="Text Placeholder 2"/>
          <p:cNvSpPr>
            <a:spLocks noGrp="1"/>
          </p:cNvSpPr>
          <p:nvPr>
            <p:ph type="body" idx="1"/>
          </p:nvPr>
        </p:nvSpPr>
        <p:spPr>
          <a:xfrm>
            <a:off x="2418397" y="3106531"/>
            <a:ext cx="3896232" cy="531114"/>
          </a:xfrm>
        </p:spPr>
        <p:txBody>
          <a:bodyPr/>
          <a:lstStyle/>
          <a:p>
            <a:r>
              <a:rPr lang="en-US" sz="1400" dirty="0"/>
              <a:t>[</a:t>
            </a:r>
            <a:r>
              <a:rPr lang="en-US" sz="1400" dirty="0" err="1"/>
              <a:t>Kalchbrenner</a:t>
            </a:r>
            <a:r>
              <a:rPr lang="en-US" sz="1400" dirty="0"/>
              <a:t> </a:t>
            </a:r>
            <a:r>
              <a:rPr lang="en-US" sz="1400" i="1" dirty="0"/>
              <a:t>et al.</a:t>
            </a:r>
            <a:r>
              <a:rPr lang="en-US" sz="1400" dirty="0"/>
              <a:t>,</a:t>
            </a:r>
            <a:r>
              <a:rPr lang="en-US" sz="1400" b="1" dirty="0"/>
              <a:t>.</a:t>
            </a:r>
            <a:r>
              <a:rPr lang="en-US" sz="1400" dirty="0"/>
              <a:t> ACL14]</a:t>
            </a:r>
          </a:p>
        </p:txBody>
      </p:sp>
      <p:sp>
        <p:nvSpPr>
          <p:cNvPr id="4" name="TextBox 3"/>
          <p:cNvSpPr txBox="1"/>
          <p:nvPr/>
        </p:nvSpPr>
        <p:spPr>
          <a:xfrm>
            <a:off x="88900" y="406400"/>
            <a:ext cx="4163319" cy="338554"/>
          </a:xfrm>
          <a:prstGeom prst="rect">
            <a:avLst/>
          </a:prstGeom>
          <a:noFill/>
        </p:spPr>
        <p:txBody>
          <a:bodyPr wrap="none" rtlCol="0">
            <a:spAutoFit/>
          </a:bodyPr>
          <a:lstStyle/>
          <a:p>
            <a:r>
              <a:rPr lang="en-US" sz="1600" dirty="0"/>
              <a:t>Each word encoded with “one-hot” embedding</a:t>
            </a:r>
          </a:p>
        </p:txBody>
      </p:sp>
      <p:pic>
        <p:nvPicPr>
          <p:cNvPr id="1026"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900" y="1239987"/>
            <a:ext cx="4511675" cy="9563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221841" y="2150180"/>
            <a:ext cx="2037737" cy="369332"/>
          </a:xfrm>
          <a:prstGeom prst="rect">
            <a:avLst/>
          </a:prstGeom>
          <a:noFill/>
        </p:spPr>
        <p:txBody>
          <a:bodyPr wrap="none" rtlCol="0">
            <a:spAutoFit/>
          </a:bodyPr>
          <a:lstStyle/>
          <a:p>
            <a:r>
              <a:rPr lang="en-US" dirty="0"/>
              <a:t>“Wide” convolution</a:t>
            </a:r>
          </a:p>
        </p:txBody>
      </p:sp>
      <p:sp>
        <p:nvSpPr>
          <p:cNvPr id="6" name="Up Arrow 5"/>
          <p:cNvSpPr/>
          <p:nvPr/>
        </p:nvSpPr>
        <p:spPr>
          <a:xfrm>
            <a:off x="1847345" y="1612900"/>
            <a:ext cx="229609" cy="4635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32822" y="2149475"/>
            <a:ext cx="2024913" cy="369332"/>
          </a:xfrm>
          <a:prstGeom prst="rect">
            <a:avLst/>
          </a:prstGeom>
        </p:spPr>
        <p:txBody>
          <a:bodyPr wrap="none">
            <a:spAutoFit/>
          </a:bodyPr>
          <a:lstStyle/>
          <a:p>
            <a:r>
              <a:rPr lang="en-US" dirty="0"/>
              <a:t>“Valid” convolution</a:t>
            </a:r>
          </a:p>
        </p:txBody>
      </p:sp>
    </p:spTree>
    <p:extLst>
      <p:ext uri="{BB962C8B-B14F-4D97-AF65-F5344CB8AC3E}">
        <p14:creationId xmlns:p14="http://schemas.microsoft.com/office/powerpoint/2010/main" val="2197174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k-max pooling and dynamic k-max pooling	</a:t>
            </a:r>
          </a:p>
        </p:txBody>
      </p:sp>
      <p:pic>
        <p:nvPicPr>
          <p:cNvPr id="4" name="Рисунок 3"/>
          <p:cNvPicPr>
            <a:picLocks noChangeAspect="1"/>
          </p:cNvPicPr>
          <p:nvPr/>
        </p:nvPicPr>
        <p:blipFill>
          <a:blip r:embed="rId2">
            <a:clrChange>
              <a:clrFrom>
                <a:srgbClr val="FFFFFF"/>
              </a:clrFrom>
              <a:clrTo>
                <a:srgbClr val="FFFFFF">
                  <a:alpha val="0"/>
                </a:srgbClr>
              </a:clrTo>
            </a:clrChange>
          </a:blip>
          <a:stretch>
            <a:fillRect/>
          </a:stretch>
        </p:blipFill>
        <p:spPr>
          <a:xfrm>
            <a:off x="775252" y="351465"/>
            <a:ext cx="3258378" cy="1853227"/>
          </a:xfrm>
          <a:prstGeom prst="rect">
            <a:avLst/>
          </a:prstGeom>
        </p:spPr>
      </p:pic>
      <p:sp>
        <p:nvSpPr>
          <p:cNvPr id="5" name="TextBox 4"/>
          <p:cNvSpPr txBox="1"/>
          <p:nvPr/>
        </p:nvSpPr>
        <p:spPr>
          <a:xfrm>
            <a:off x="-26504" y="2125080"/>
            <a:ext cx="4536819" cy="738664"/>
          </a:xfrm>
          <a:prstGeom prst="rect">
            <a:avLst/>
          </a:prstGeom>
          <a:noFill/>
        </p:spPr>
        <p:txBody>
          <a:bodyPr wrap="none" rtlCol="0">
            <a:spAutoFit/>
          </a:bodyPr>
          <a:lstStyle/>
          <a:p>
            <a:pPr marL="285750" indent="-285750">
              <a:buFont typeface="Arial" panose="020B0604020202020204" pitchFamily="34" charset="0"/>
              <a:buChar char="•"/>
            </a:pPr>
            <a:r>
              <a:rPr lang="en-US" sz="1400" dirty="0"/>
              <a:t>K-max pooling picks k largest elements in each channel</a:t>
            </a:r>
          </a:p>
          <a:p>
            <a:pPr marL="285750" indent="-285750">
              <a:buFont typeface="Arial" panose="020B0604020202020204" pitchFamily="34" charset="0"/>
              <a:buChar char="•"/>
            </a:pPr>
            <a:r>
              <a:rPr lang="en-US" sz="1400" dirty="0"/>
              <a:t>Ordering is kept</a:t>
            </a:r>
          </a:p>
          <a:p>
            <a:pPr marL="285750" indent="-285750">
              <a:buFont typeface="Arial" panose="020B0604020202020204" pitchFamily="34" charset="0"/>
              <a:buChar char="•"/>
            </a:pPr>
            <a:r>
              <a:rPr lang="en-US" sz="1400" dirty="0"/>
              <a:t>Dynamic k-max pooling allocates k to each layer using</a:t>
            </a:r>
          </a:p>
        </p:txBody>
      </p:sp>
      <p:pic>
        <p:nvPicPr>
          <p:cNvPr id="6" name="Рисунок 5"/>
          <p:cNvPicPr>
            <a:picLocks noChangeAspect="1"/>
          </p:cNvPicPr>
          <p:nvPr/>
        </p:nvPicPr>
        <p:blipFill>
          <a:blip r:embed="rId3">
            <a:clrChange>
              <a:clrFrom>
                <a:srgbClr val="FFFFFF"/>
              </a:clrFrom>
              <a:clrTo>
                <a:srgbClr val="FFFFFF">
                  <a:alpha val="0"/>
                </a:srgbClr>
              </a:clrTo>
            </a:clrChange>
          </a:blip>
          <a:stretch>
            <a:fillRect/>
          </a:stretch>
        </p:blipFill>
        <p:spPr>
          <a:xfrm>
            <a:off x="589721" y="2779593"/>
            <a:ext cx="1903897" cy="423881"/>
          </a:xfrm>
          <a:prstGeom prst="rect">
            <a:avLst/>
          </a:prstGeom>
        </p:spPr>
      </p:pic>
      <p:sp>
        <p:nvSpPr>
          <p:cNvPr id="7" name="Text Placeholder 2"/>
          <p:cNvSpPr>
            <a:spLocks noGrp="1"/>
          </p:cNvSpPr>
          <p:nvPr>
            <p:ph type="body" idx="1"/>
          </p:nvPr>
        </p:nvSpPr>
        <p:spPr>
          <a:xfrm>
            <a:off x="2418397" y="3106531"/>
            <a:ext cx="3896232" cy="531114"/>
          </a:xfrm>
        </p:spPr>
        <p:txBody>
          <a:bodyPr/>
          <a:lstStyle/>
          <a:p>
            <a:r>
              <a:rPr lang="en-US" sz="1400" dirty="0"/>
              <a:t>[</a:t>
            </a:r>
            <a:r>
              <a:rPr lang="en-US" sz="1400" dirty="0" err="1"/>
              <a:t>Kalchbrenner</a:t>
            </a:r>
            <a:r>
              <a:rPr lang="en-US" sz="1400" dirty="0"/>
              <a:t> </a:t>
            </a:r>
            <a:r>
              <a:rPr lang="en-US" sz="1400" i="1" dirty="0"/>
              <a:t>et al.</a:t>
            </a:r>
            <a:r>
              <a:rPr lang="en-US" sz="1400" dirty="0"/>
              <a:t>,</a:t>
            </a:r>
            <a:r>
              <a:rPr lang="en-US" sz="1400" b="1" dirty="0"/>
              <a:t>.</a:t>
            </a:r>
            <a:r>
              <a:rPr lang="en-US" sz="1400" dirty="0"/>
              <a:t> ACL14]</a:t>
            </a:r>
          </a:p>
        </p:txBody>
      </p:sp>
    </p:spTree>
    <p:extLst>
      <p:ext uri="{BB962C8B-B14F-4D97-AF65-F5344CB8AC3E}">
        <p14:creationId xmlns:p14="http://schemas.microsoft.com/office/powerpoint/2010/main" val="1502604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Visualizing filters</a:t>
            </a:r>
          </a:p>
        </p:txBody>
      </p:sp>
      <p:pic>
        <p:nvPicPr>
          <p:cNvPr id="1843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48635"/>
          <a:stretch/>
        </p:blipFill>
        <p:spPr bwMode="auto">
          <a:xfrm>
            <a:off x="404784" y="1763100"/>
            <a:ext cx="3460751" cy="13231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7" name="Group 16"/>
          <p:cNvGrpSpPr/>
          <p:nvPr/>
        </p:nvGrpSpPr>
        <p:grpSpPr>
          <a:xfrm>
            <a:off x="932298" y="314707"/>
            <a:ext cx="2468319" cy="1491013"/>
            <a:chOff x="-27847" y="699012"/>
            <a:chExt cx="4452403" cy="2689518"/>
          </a:xfrm>
        </p:grpSpPr>
        <p:pic>
          <p:nvPicPr>
            <p:cNvPr id="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495" y="968422"/>
              <a:ext cx="1686977" cy="169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Box 18"/>
            <p:cNvSpPr txBox="1"/>
            <p:nvPr/>
          </p:nvSpPr>
          <p:spPr>
            <a:xfrm>
              <a:off x="-27847" y="2888874"/>
              <a:ext cx="2157659" cy="471897"/>
            </a:xfrm>
            <a:prstGeom prst="rect">
              <a:avLst/>
            </a:prstGeom>
            <a:noFill/>
          </p:spPr>
          <p:txBody>
            <a:bodyPr wrap="none" rtlCol="0">
              <a:spAutoFit/>
            </a:bodyPr>
            <a:lstStyle/>
            <a:p>
              <a:r>
                <a:rPr lang="en-US" sz="1100" dirty="0"/>
                <a:t>[</a:t>
              </a:r>
              <a:r>
                <a:rPr lang="en-US" sz="1100" dirty="0" err="1"/>
                <a:t>Zeiler</a:t>
              </a:r>
              <a:r>
                <a:rPr lang="en-US" sz="1100" dirty="0"/>
                <a:t> Fergus 14]</a:t>
              </a:r>
            </a:p>
          </p:txBody>
        </p:sp>
        <p:sp>
          <p:nvSpPr>
            <p:cNvPr id="20" name="TextBox 19"/>
            <p:cNvSpPr txBox="1"/>
            <p:nvPr/>
          </p:nvSpPr>
          <p:spPr>
            <a:xfrm>
              <a:off x="500234" y="2540735"/>
              <a:ext cx="1157190" cy="499656"/>
            </a:xfrm>
            <a:prstGeom prst="rect">
              <a:avLst/>
            </a:prstGeom>
            <a:noFill/>
          </p:spPr>
          <p:txBody>
            <a:bodyPr wrap="none" rtlCol="0">
              <a:spAutoFit/>
            </a:bodyPr>
            <a:lstStyle/>
            <a:p>
              <a:r>
                <a:rPr lang="en-US" sz="1200" dirty="0"/>
                <a:t>Layer 1</a:t>
              </a:r>
            </a:p>
          </p:txBody>
        </p:sp>
        <p:pic>
          <p:nvPicPr>
            <p:cNvPr id="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1899" y="699012"/>
              <a:ext cx="2282657" cy="22347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extBox 21"/>
            <p:cNvSpPr txBox="1"/>
            <p:nvPr/>
          </p:nvSpPr>
          <p:spPr>
            <a:xfrm>
              <a:off x="2901089" y="2888874"/>
              <a:ext cx="1174539" cy="499656"/>
            </a:xfrm>
            <a:prstGeom prst="rect">
              <a:avLst/>
            </a:prstGeom>
            <a:noFill/>
          </p:spPr>
          <p:txBody>
            <a:bodyPr wrap="none" rtlCol="0">
              <a:spAutoFit/>
            </a:bodyPr>
            <a:lstStyle/>
            <a:p>
              <a:r>
                <a:rPr lang="en-US" sz="1200" dirty="0"/>
                <a:t>Layer 2</a:t>
              </a:r>
            </a:p>
          </p:txBody>
        </p:sp>
        <p:grpSp>
          <p:nvGrpSpPr>
            <p:cNvPr id="23" name="Group 22"/>
            <p:cNvGrpSpPr/>
            <p:nvPr/>
          </p:nvGrpSpPr>
          <p:grpSpPr>
            <a:xfrm>
              <a:off x="2160951" y="699012"/>
              <a:ext cx="2263605" cy="2219460"/>
              <a:chOff x="2160951" y="699012"/>
              <a:chExt cx="2263605" cy="2219460"/>
            </a:xfrm>
          </p:grpSpPr>
          <p:sp>
            <p:nvSpPr>
              <p:cNvPr id="24" name="Rectangle 23"/>
              <p:cNvSpPr/>
              <p:nvPr/>
            </p:nvSpPr>
            <p:spPr>
              <a:xfrm>
                <a:off x="2160951" y="703452"/>
                <a:ext cx="2239601" cy="219971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5" name="Straight Connector 24"/>
              <p:cNvCxnSpPr/>
              <p:nvPr/>
            </p:nvCxnSpPr>
            <p:spPr>
              <a:xfrm>
                <a:off x="2724150" y="699012"/>
                <a:ext cx="0" cy="220415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283228" y="703452"/>
                <a:ext cx="0" cy="220415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848100" y="714320"/>
                <a:ext cx="0" cy="220415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160951" y="1252538"/>
                <a:ext cx="223960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4" idx="1"/>
                <a:endCxn id="21" idx="3"/>
              </p:cNvCxnSpPr>
              <p:nvPr/>
            </p:nvCxnSpPr>
            <p:spPr>
              <a:xfrm>
                <a:off x="2160951" y="1803308"/>
                <a:ext cx="2263605" cy="1308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160951" y="2366963"/>
                <a:ext cx="223960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cxnSp>
        <p:nvCxnSpPr>
          <p:cNvPr id="32" name="Straight Connector 31"/>
          <p:cNvCxnSpPr/>
          <p:nvPr/>
        </p:nvCxnSpPr>
        <p:spPr>
          <a:xfrm>
            <a:off x="144780" y="1737945"/>
            <a:ext cx="421386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59559" y="3018621"/>
            <a:ext cx="2941638" cy="338554"/>
          </a:xfrm>
          <a:prstGeom prst="rect">
            <a:avLst/>
          </a:prstGeom>
        </p:spPr>
        <p:txBody>
          <a:bodyPr wrap="square">
            <a:spAutoFit/>
          </a:bodyPr>
          <a:lstStyle/>
          <a:p>
            <a:r>
              <a:rPr lang="en-US" sz="1600" dirty="0"/>
              <a:t>[</a:t>
            </a:r>
            <a:r>
              <a:rPr lang="en-US" sz="1600" dirty="0" err="1"/>
              <a:t>Kalchbrenner</a:t>
            </a:r>
            <a:r>
              <a:rPr lang="en-US" sz="1600" dirty="0"/>
              <a:t> </a:t>
            </a:r>
            <a:r>
              <a:rPr lang="en-US" sz="1600" i="1" dirty="0"/>
              <a:t>et al.</a:t>
            </a:r>
            <a:r>
              <a:rPr lang="en-US" sz="1600" dirty="0"/>
              <a:t>,ACL14]</a:t>
            </a:r>
          </a:p>
        </p:txBody>
      </p:sp>
    </p:spTree>
    <p:extLst>
      <p:ext uri="{BB962C8B-B14F-4D97-AF65-F5344CB8AC3E}">
        <p14:creationId xmlns:p14="http://schemas.microsoft.com/office/powerpoint/2010/main" val="3551696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Visualizing filters</a:t>
            </a:r>
          </a:p>
        </p:txBody>
      </p:sp>
      <p:grpSp>
        <p:nvGrpSpPr>
          <p:cNvPr id="17" name="Group 16"/>
          <p:cNvGrpSpPr/>
          <p:nvPr/>
        </p:nvGrpSpPr>
        <p:grpSpPr>
          <a:xfrm>
            <a:off x="932298" y="314707"/>
            <a:ext cx="2468319" cy="1491013"/>
            <a:chOff x="-27847" y="699012"/>
            <a:chExt cx="4452403" cy="2689518"/>
          </a:xfrm>
        </p:grpSpPr>
        <p:pic>
          <p:nvPicPr>
            <p:cNvPr id="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7495" y="968422"/>
              <a:ext cx="1686977" cy="169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Box 18"/>
            <p:cNvSpPr txBox="1"/>
            <p:nvPr/>
          </p:nvSpPr>
          <p:spPr>
            <a:xfrm>
              <a:off x="-27847" y="2888874"/>
              <a:ext cx="2157659" cy="471897"/>
            </a:xfrm>
            <a:prstGeom prst="rect">
              <a:avLst/>
            </a:prstGeom>
            <a:noFill/>
          </p:spPr>
          <p:txBody>
            <a:bodyPr wrap="none" rtlCol="0">
              <a:spAutoFit/>
            </a:bodyPr>
            <a:lstStyle/>
            <a:p>
              <a:r>
                <a:rPr lang="en-US" sz="1100" dirty="0"/>
                <a:t>[</a:t>
              </a:r>
              <a:r>
                <a:rPr lang="en-US" sz="1100" dirty="0" err="1"/>
                <a:t>Zeiler</a:t>
              </a:r>
              <a:r>
                <a:rPr lang="en-US" sz="1100" dirty="0"/>
                <a:t> Fergus 14]</a:t>
              </a:r>
            </a:p>
          </p:txBody>
        </p:sp>
        <p:sp>
          <p:nvSpPr>
            <p:cNvPr id="20" name="TextBox 19"/>
            <p:cNvSpPr txBox="1"/>
            <p:nvPr/>
          </p:nvSpPr>
          <p:spPr>
            <a:xfrm>
              <a:off x="500234" y="2540735"/>
              <a:ext cx="1157190" cy="499656"/>
            </a:xfrm>
            <a:prstGeom prst="rect">
              <a:avLst/>
            </a:prstGeom>
            <a:noFill/>
          </p:spPr>
          <p:txBody>
            <a:bodyPr wrap="none" rtlCol="0">
              <a:spAutoFit/>
            </a:bodyPr>
            <a:lstStyle/>
            <a:p>
              <a:r>
                <a:rPr lang="en-US" sz="1200" dirty="0"/>
                <a:t>Layer 1</a:t>
              </a:r>
            </a:p>
          </p:txBody>
        </p:sp>
        <p:pic>
          <p:nvPicPr>
            <p:cNvPr id="2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1899" y="699012"/>
              <a:ext cx="2282657" cy="22347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extBox 21"/>
            <p:cNvSpPr txBox="1"/>
            <p:nvPr/>
          </p:nvSpPr>
          <p:spPr>
            <a:xfrm>
              <a:off x="2901089" y="2888874"/>
              <a:ext cx="1174539" cy="499656"/>
            </a:xfrm>
            <a:prstGeom prst="rect">
              <a:avLst/>
            </a:prstGeom>
            <a:noFill/>
          </p:spPr>
          <p:txBody>
            <a:bodyPr wrap="none" rtlCol="0">
              <a:spAutoFit/>
            </a:bodyPr>
            <a:lstStyle/>
            <a:p>
              <a:r>
                <a:rPr lang="en-US" sz="1200" dirty="0"/>
                <a:t>Layer 2</a:t>
              </a:r>
            </a:p>
          </p:txBody>
        </p:sp>
        <p:grpSp>
          <p:nvGrpSpPr>
            <p:cNvPr id="23" name="Group 22"/>
            <p:cNvGrpSpPr/>
            <p:nvPr/>
          </p:nvGrpSpPr>
          <p:grpSpPr>
            <a:xfrm>
              <a:off x="2160951" y="699012"/>
              <a:ext cx="2263605" cy="2219460"/>
              <a:chOff x="2160951" y="699012"/>
              <a:chExt cx="2263605" cy="2219460"/>
            </a:xfrm>
          </p:grpSpPr>
          <p:sp>
            <p:nvSpPr>
              <p:cNvPr id="24" name="Rectangle 23"/>
              <p:cNvSpPr/>
              <p:nvPr/>
            </p:nvSpPr>
            <p:spPr>
              <a:xfrm>
                <a:off x="2160951" y="703452"/>
                <a:ext cx="2239601" cy="219971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5" name="Straight Connector 24"/>
              <p:cNvCxnSpPr/>
              <p:nvPr/>
            </p:nvCxnSpPr>
            <p:spPr>
              <a:xfrm>
                <a:off x="2724150" y="699012"/>
                <a:ext cx="0" cy="220415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283228" y="703452"/>
                <a:ext cx="0" cy="220415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848100" y="714320"/>
                <a:ext cx="0" cy="220415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160951" y="1252538"/>
                <a:ext cx="223960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4" idx="1"/>
                <a:endCxn id="21" idx="3"/>
              </p:cNvCxnSpPr>
              <p:nvPr/>
            </p:nvCxnSpPr>
            <p:spPr>
              <a:xfrm>
                <a:off x="2160951" y="1803308"/>
                <a:ext cx="2263605" cy="1308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160951" y="2366963"/>
                <a:ext cx="223960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cxnSp>
        <p:nvCxnSpPr>
          <p:cNvPr id="32" name="Straight Connector 31"/>
          <p:cNvCxnSpPr/>
          <p:nvPr/>
        </p:nvCxnSpPr>
        <p:spPr>
          <a:xfrm>
            <a:off x="144780" y="1737945"/>
            <a:ext cx="421386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59559" y="3018621"/>
            <a:ext cx="2941638" cy="338554"/>
          </a:xfrm>
          <a:prstGeom prst="rect">
            <a:avLst/>
          </a:prstGeom>
        </p:spPr>
        <p:txBody>
          <a:bodyPr wrap="square">
            <a:spAutoFit/>
          </a:bodyPr>
          <a:lstStyle/>
          <a:p>
            <a:r>
              <a:rPr lang="en-US" sz="1600" dirty="0"/>
              <a:t>[</a:t>
            </a:r>
            <a:r>
              <a:rPr lang="en-US" sz="1600" dirty="0" err="1"/>
              <a:t>Kalchbrenner</a:t>
            </a:r>
            <a:r>
              <a:rPr lang="en-US" sz="1600" dirty="0"/>
              <a:t> </a:t>
            </a:r>
            <a:r>
              <a:rPr lang="en-US" sz="1600" i="1" dirty="0"/>
              <a:t>et al.</a:t>
            </a:r>
            <a:r>
              <a:rPr lang="en-US" sz="1600" dirty="0"/>
              <a:t>,ACL14]</a:t>
            </a:r>
          </a:p>
        </p:txBody>
      </p:sp>
      <p:pic>
        <p:nvPicPr>
          <p:cNvPr id="34"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1790"/>
          <a:stretch/>
        </p:blipFill>
        <p:spPr bwMode="auto">
          <a:xfrm>
            <a:off x="422147" y="1790331"/>
            <a:ext cx="3248153" cy="13231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6489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Character-level </a:t>
            </a:r>
            <a:r>
              <a:rPr lang="en-US" dirty="0" err="1"/>
              <a:t>ConvNet</a:t>
            </a:r>
            <a:endParaRPr lang="en-US" dirty="0"/>
          </a:p>
        </p:txBody>
      </p:sp>
      <p:pic>
        <p:nvPicPr>
          <p:cNvPr id="4" name="Рисунок 3"/>
          <p:cNvPicPr>
            <a:picLocks noChangeAspect="1"/>
          </p:cNvPicPr>
          <p:nvPr/>
        </p:nvPicPr>
        <p:blipFill>
          <a:blip r:embed="rId3">
            <a:clrChange>
              <a:clrFrom>
                <a:srgbClr val="FFFFFF"/>
              </a:clrFrom>
              <a:clrTo>
                <a:srgbClr val="FFFFFF">
                  <a:alpha val="0"/>
                </a:srgbClr>
              </a:clrTo>
            </a:clrChange>
          </a:blip>
          <a:stretch>
            <a:fillRect/>
          </a:stretch>
        </p:blipFill>
        <p:spPr>
          <a:xfrm>
            <a:off x="0" y="342491"/>
            <a:ext cx="4597400" cy="1331004"/>
          </a:xfrm>
          <a:prstGeom prst="rect">
            <a:avLst/>
          </a:prstGeom>
        </p:spPr>
      </p:pic>
      <p:sp>
        <p:nvSpPr>
          <p:cNvPr id="5" name="TextBox 4"/>
          <p:cNvSpPr txBox="1"/>
          <p:nvPr/>
        </p:nvSpPr>
        <p:spPr>
          <a:xfrm>
            <a:off x="2921941" y="3014869"/>
            <a:ext cx="1675459" cy="369332"/>
          </a:xfrm>
          <a:prstGeom prst="rect">
            <a:avLst/>
          </a:prstGeom>
          <a:noFill/>
        </p:spPr>
        <p:txBody>
          <a:bodyPr wrap="none" rtlCol="0">
            <a:spAutoFit/>
          </a:bodyPr>
          <a:lstStyle/>
          <a:p>
            <a:r>
              <a:rPr lang="en-US" dirty="0"/>
              <a:t>[Zhang et al.15]</a:t>
            </a:r>
          </a:p>
        </p:txBody>
      </p:sp>
      <p:sp>
        <p:nvSpPr>
          <p:cNvPr id="6" name="TextBox 5"/>
          <p:cNvSpPr txBox="1"/>
          <p:nvPr/>
        </p:nvSpPr>
        <p:spPr>
          <a:xfrm>
            <a:off x="26504" y="1687230"/>
            <a:ext cx="3942682" cy="584775"/>
          </a:xfrm>
          <a:prstGeom prst="rect">
            <a:avLst/>
          </a:prstGeom>
          <a:noFill/>
        </p:spPr>
        <p:txBody>
          <a:bodyPr wrap="none" rtlCol="0">
            <a:spAutoFit/>
          </a:bodyPr>
          <a:lstStyle/>
          <a:p>
            <a:pPr marL="285750" indent="-285750">
              <a:buFont typeface="Arial" panose="020B0604020202020204" pitchFamily="34" charset="0"/>
              <a:buChar char="•"/>
            </a:pPr>
            <a:r>
              <a:rPr lang="en-US" sz="1600" dirty="0"/>
              <a:t>Trained for classification end-to-end</a:t>
            </a:r>
          </a:p>
          <a:p>
            <a:pPr marL="285750" indent="-285750">
              <a:buFont typeface="Arial" panose="020B0604020202020204" pitchFamily="34" charset="0"/>
              <a:buChar char="•"/>
            </a:pPr>
            <a:r>
              <a:rPr lang="en-US" sz="1600" dirty="0"/>
              <a:t>All reviews are clipped to 1014 characters</a:t>
            </a:r>
          </a:p>
        </p:txBody>
      </p:sp>
      <p:pic>
        <p:nvPicPr>
          <p:cNvPr id="7" name="Рисунок 6"/>
          <p:cNvPicPr>
            <a:picLocks noChangeAspect="1"/>
          </p:cNvPicPr>
          <p:nvPr/>
        </p:nvPicPr>
        <p:blipFill>
          <a:blip r:embed="rId4"/>
          <a:stretch>
            <a:fillRect/>
          </a:stretch>
        </p:blipFill>
        <p:spPr>
          <a:xfrm>
            <a:off x="114300" y="2285740"/>
            <a:ext cx="4368800" cy="451321"/>
          </a:xfrm>
          <a:prstGeom prst="rect">
            <a:avLst/>
          </a:prstGeom>
        </p:spPr>
      </p:pic>
      <p:sp>
        <p:nvSpPr>
          <p:cNvPr id="8" name="TextBox 7"/>
          <p:cNvSpPr txBox="1"/>
          <p:nvPr/>
        </p:nvSpPr>
        <p:spPr>
          <a:xfrm>
            <a:off x="748748" y="2713319"/>
            <a:ext cx="3241593" cy="369332"/>
          </a:xfrm>
          <a:prstGeom prst="rect">
            <a:avLst/>
          </a:prstGeom>
          <a:noFill/>
        </p:spPr>
        <p:txBody>
          <a:bodyPr wrap="none" rtlCol="0">
            <a:spAutoFit/>
          </a:bodyPr>
          <a:lstStyle/>
          <a:p>
            <a:r>
              <a:rPr lang="en-US" dirty="0"/>
              <a:t>Learned features at the 1</a:t>
            </a:r>
            <a:r>
              <a:rPr lang="en-US" baseline="30000" dirty="0"/>
              <a:t>st</a:t>
            </a:r>
            <a:r>
              <a:rPr lang="en-US" dirty="0"/>
              <a:t> layer</a:t>
            </a:r>
          </a:p>
        </p:txBody>
      </p:sp>
    </p:spTree>
    <p:extLst>
      <p:ext uri="{BB962C8B-B14F-4D97-AF65-F5344CB8AC3E}">
        <p14:creationId xmlns:p14="http://schemas.microsoft.com/office/powerpoint/2010/main" val="778808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Character-level </a:t>
            </a:r>
            <a:r>
              <a:rPr lang="en-US" dirty="0" err="1"/>
              <a:t>ConvNet</a:t>
            </a:r>
            <a:r>
              <a:rPr lang="en-US" dirty="0"/>
              <a:t>: evaluation</a:t>
            </a:r>
          </a:p>
        </p:txBody>
      </p:sp>
      <p:sp>
        <p:nvSpPr>
          <p:cNvPr id="5" name="TextBox 4"/>
          <p:cNvSpPr txBox="1"/>
          <p:nvPr/>
        </p:nvSpPr>
        <p:spPr>
          <a:xfrm>
            <a:off x="2921941" y="3014869"/>
            <a:ext cx="1675459" cy="369332"/>
          </a:xfrm>
          <a:prstGeom prst="rect">
            <a:avLst/>
          </a:prstGeom>
          <a:noFill/>
        </p:spPr>
        <p:txBody>
          <a:bodyPr wrap="none" rtlCol="0">
            <a:spAutoFit/>
          </a:bodyPr>
          <a:lstStyle/>
          <a:p>
            <a:r>
              <a:rPr lang="en-US" dirty="0"/>
              <a:t>[Zhang et al.15]</a:t>
            </a:r>
          </a:p>
        </p:txBody>
      </p:sp>
      <p:sp>
        <p:nvSpPr>
          <p:cNvPr id="6" name="TextBox 5"/>
          <p:cNvSpPr txBox="1"/>
          <p:nvPr/>
        </p:nvSpPr>
        <p:spPr>
          <a:xfrm>
            <a:off x="586409" y="311426"/>
            <a:ext cx="184731" cy="369332"/>
          </a:xfrm>
          <a:prstGeom prst="rect">
            <a:avLst/>
          </a:prstGeom>
          <a:noFill/>
        </p:spPr>
        <p:txBody>
          <a:bodyPr wrap="none" rtlCol="0">
            <a:spAutoFit/>
          </a:bodyPr>
          <a:lstStyle/>
          <a:p>
            <a:endParaRPr lang="en-US" dirty="0"/>
          </a:p>
        </p:txBody>
      </p:sp>
      <p:pic>
        <p:nvPicPr>
          <p:cNvPr id="7" name="Рисунок 6"/>
          <p:cNvPicPr>
            <a:picLocks noChangeAspect="1"/>
          </p:cNvPicPr>
          <p:nvPr/>
        </p:nvPicPr>
        <p:blipFill>
          <a:blip r:embed="rId2"/>
          <a:stretch>
            <a:fillRect/>
          </a:stretch>
        </p:blipFill>
        <p:spPr>
          <a:xfrm>
            <a:off x="0" y="345318"/>
            <a:ext cx="4597400" cy="1276557"/>
          </a:xfrm>
          <a:prstGeom prst="rect">
            <a:avLst/>
          </a:prstGeom>
        </p:spPr>
      </p:pic>
      <p:sp>
        <p:nvSpPr>
          <p:cNvPr id="8" name="TextBox 7"/>
          <p:cNvSpPr txBox="1"/>
          <p:nvPr/>
        </p:nvSpPr>
        <p:spPr>
          <a:xfrm>
            <a:off x="0" y="1981954"/>
            <a:ext cx="4711546" cy="646331"/>
          </a:xfrm>
          <a:prstGeom prst="rect">
            <a:avLst/>
          </a:prstGeom>
          <a:noFill/>
        </p:spPr>
        <p:txBody>
          <a:bodyPr wrap="none" rtlCol="0">
            <a:spAutoFit/>
          </a:bodyPr>
          <a:lstStyle/>
          <a:p>
            <a:pPr marL="285750" indent="-285750">
              <a:buFont typeface="Arial" panose="020B0604020202020204" pitchFamily="34" charset="0"/>
              <a:buChar char="•"/>
            </a:pPr>
            <a:r>
              <a:rPr lang="en-US" dirty="0"/>
              <a:t>Sentiment prediction and topic prediction</a:t>
            </a:r>
          </a:p>
          <a:p>
            <a:pPr marL="285750" indent="-285750">
              <a:buFont typeface="Arial" panose="020B0604020202020204" pitchFamily="34" charset="0"/>
              <a:buChar char="•"/>
            </a:pPr>
            <a:r>
              <a:rPr lang="en-US" dirty="0"/>
              <a:t>Data augmentation using </a:t>
            </a:r>
            <a:r>
              <a:rPr lang="en-US" dirty="0" err="1"/>
              <a:t>synonims</a:t>
            </a:r>
            <a:r>
              <a:rPr lang="en-US" dirty="0"/>
              <a:t> </a:t>
            </a:r>
            <a:r>
              <a:rPr lang="en-US" dirty="0" err="1"/>
              <a:t>thesarus</a:t>
            </a:r>
            <a:endParaRPr lang="en-US" dirty="0"/>
          </a:p>
        </p:txBody>
      </p:sp>
    </p:spTree>
    <p:extLst>
      <p:ext uri="{BB962C8B-B14F-4D97-AF65-F5344CB8AC3E}">
        <p14:creationId xmlns:p14="http://schemas.microsoft.com/office/powerpoint/2010/main" val="32451569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Character-level </a:t>
            </a:r>
            <a:r>
              <a:rPr lang="en-US" dirty="0" err="1"/>
              <a:t>ConvNet</a:t>
            </a:r>
            <a:r>
              <a:rPr lang="en-US" dirty="0"/>
              <a:t>: evaluation</a:t>
            </a:r>
          </a:p>
        </p:txBody>
      </p:sp>
      <p:pic>
        <p:nvPicPr>
          <p:cNvPr id="4" name="Рисунок 3"/>
          <p:cNvPicPr>
            <a:picLocks noChangeAspect="1"/>
          </p:cNvPicPr>
          <p:nvPr/>
        </p:nvPicPr>
        <p:blipFill>
          <a:blip r:embed="rId3"/>
          <a:stretch>
            <a:fillRect/>
          </a:stretch>
        </p:blipFill>
        <p:spPr>
          <a:xfrm>
            <a:off x="548521" y="511699"/>
            <a:ext cx="3947066" cy="2512839"/>
          </a:xfrm>
          <a:prstGeom prst="rect">
            <a:avLst/>
          </a:prstGeom>
        </p:spPr>
      </p:pic>
      <p:sp>
        <p:nvSpPr>
          <p:cNvPr id="5" name="TextBox 4"/>
          <p:cNvSpPr txBox="1"/>
          <p:nvPr/>
        </p:nvSpPr>
        <p:spPr>
          <a:xfrm>
            <a:off x="2921941" y="3014869"/>
            <a:ext cx="1675459" cy="369332"/>
          </a:xfrm>
          <a:prstGeom prst="rect">
            <a:avLst/>
          </a:prstGeom>
          <a:noFill/>
        </p:spPr>
        <p:txBody>
          <a:bodyPr wrap="none" rtlCol="0">
            <a:spAutoFit/>
          </a:bodyPr>
          <a:lstStyle/>
          <a:p>
            <a:r>
              <a:rPr lang="en-US" dirty="0"/>
              <a:t>[Zhang et al.15]</a:t>
            </a:r>
          </a:p>
        </p:txBody>
      </p:sp>
      <p:sp>
        <p:nvSpPr>
          <p:cNvPr id="6" name="TextBox 5"/>
          <p:cNvSpPr txBox="1"/>
          <p:nvPr/>
        </p:nvSpPr>
        <p:spPr>
          <a:xfrm>
            <a:off x="765313" y="311426"/>
            <a:ext cx="184731" cy="369332"/>
          </a:xfrm>
          <a:prstGeom prst="rect">
            <a:avLst/>
          </a:prstGeom>
          <a:noFill/>
        </p:spPr>
        <p:txBody>
          <a:bodyPr wrap="none" rtlCol="0">
            <a:spAutoFit/>
          </a:bodyPr>
          <a:lstStyle/>
          <a:p>
            <a:endParaRPr lang="en-US" dirty="0"/>
          </a:p>
        </p:txBody>
      </p:sp>
      <p:cxnSp>
        <p:nvCxnSpPr>
          <p:cNvPr id="8" name="Прямая со стрелкой 7"/>
          <p:cNvCxnSpPr/>
          <p:nvPr/>
        </p:nvCxnSpPr>
        <p:spPr>
          <a:xfrm>
            <a:off x="2461378" y="403921"/>
            <a:ext cx="20342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850075" y="228882"/>
            <a:ext cx="671979" cy="307777"/>
          </a:xfrm>
          <a:prstGeom prst="rect">
            <a:avLst/>
          </a:prstGeom>
          <a:noFill/>
        </p:spPr>
        <p:txBody>
          <a:bodyPr wrap="none" rtlCol="0">
            <a:spAutoFit/>
          </a:bodyPr>
          <a:lstStyle/>
          <a:p>
            <a:r>
              <a:rPr lang="en-US" sz="1400" dirty="0"/>
              <a:t>Larger</a:t>
            </a:r>
          </a:p>
        </p:txBody>
      </p:sp>
      <p:cxnSp>
        <p:nvCxnSpPr>
          <p:cNvPr id="11" name="Прямая соединительная линия 10"/>
          <p:cNvCxnSpPr/>
          <p:nvPr/>
        </p:nvCxnSpPr>
        <p:spPr>
          <a:xfrm>
            <a:off x="513521" y="2143538"/>
            <a:ext cx="405847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Левая фигурная скобка 11"/>
          <p:cNvSpPr/>
          <p:nvPr/>
        </p:nvSpPr>
        <p:spPr>
          <a:xfrm>
            <a:off x="487017" y="2143538"/>
            <a:ext cx="168966" cy="91108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rot="16200000">
            <a:off x="-224505" y="2422687"/>
            <a:ext cx="1179443" cy="261610"/>
          </a:xfrm>
          <a:prstGeom prst="rect">
            <a:avLst/>
          </a:prstGeom>
          <a:noFill/>
        </p:spPr>
        <p:txBody>
          <a:bodyPr wrap="square" rtlCol="0">
            <a:spAutoFit/>
          </a:bodyPr>
          <a:lstStyle/>
          <a:p>
            <a:r>
              <a:rPr lang="en-US" sz="1100" dirty="0">
                <a:solidFill>
                  <a:schemeClr val="accent1"/>
                </a:solidFill>
              </a:rPr>
              <a:t>Char-level CNN</a:t>
            </a:r>
          </a:p>
        </p:txBody>
      </p:sp>
      <p:sp>
        <p:nvSpPr>
          <p:cNvPr id="14" name="Левая фигурная скобка 13"/>
          <p:cNvSpPr/>
          <p:nvPr/>
        </p:nvSpPr>
        <p:spPr>
          <a:xfrm>
            <a:off x="370397" y="1272207"/>
            <a:ext cx="168966" cy="850801"/>
          </a:xfrm>
          <a:prstGeom prst="leftBrace">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accent4"/>
              </a:solidFill>
            </a:endParaRPr>
          </a:p>
        </p:txBody>
      </p:sp>
      <p:sp>
        <p:nvSpPr>
          <p:cNvPr id="15" name="TextBox 14"/>
          <p:cNvSpPr txBox="1"/>
          <p:nvPr/>
        </p:nvSpPr>
        <p:spPr>
          <a:xfrm rot="16200000">
            <a:off x="-330428" y="1501766"/>
            <a:ext cx="1158049" cy="261610"/>
          </a:xfrm>
          <a:prstGeom prst="rect">
            <a:avLst/>
          </a:prstGeom>
          <a:noFill/>
        </p:spPr>
        <p:txBody>
          <a:bodyPr wrap="square" rtlCol="0">
            <a:spAutoFit/>
          </a:bodyPr>
          <a:lstStyle/>
          <a:p>
            <a:r>
              <a:rPr lang="en-US" sz="1100" dirty="0">
                <a:solidFill>
                  <a:schemeClr val="accent4"/>
                </a:solidFill>
              </a:rPr>
              <a:t>Word-level CNN</a:t>
            </a:r>
          </a:p>
        </p:txBody>
      </p:sp>
    </p:spTree>
    <p:extLst>
      <p:ext uri="{BB962C8B-B14F-4D97-AF65-F5344CB8AC3E}">
        <p14:creationId xmlns:p14="http://schemas.microsoft.com/office/powerpoint/2010/main" val="33770155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with supervised word </a:t>
            </a:r>
            <a:r>
              <a:rPr lang="en-US" dirty="0" err="1"/>
              <a:t>embeddings</a:t>
            </a:r>
            <a:endParaRPr 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8900" y="297250"/>
            <a:ext cx="1894834" cy="30210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0" y="2971800"/>
            <a:ext cx="1975797" cy="369332"/>
          </a:xfrm>
          <a:prstGeom prst="rect">
            <a:avLst/>
          </a:prstGeom>
          <a:noFill/>
        </p:spPr>
        <p:txBody>
          <a:bodyPr wrap="none" rtlCol="0">
            <a:spAutoFit/>
          </a:bodyPr>
          <a:lstStyle/>
          <a:p>
            <a:r>
              <a:rPr lang="en-US" dirty="0"/>
              <a:t>[</a:t>
            </a:r>
            <a:r>
              <a:rPr lang="en-US" dirty="0" err="1"/>
              <a:t>Collobert</a:t>
            </a:r>
            <a:r>
              <a:rPr lang="en-US" dirty="0"/>
              <a:t> et al. 11]</a:t>
            </a:r>
          </a:p>
        </p:txBody>
      </p:sp>
      <p:cxnSp>
        <p:nvCxnSpPr>
          <p:cNvPr id="8" name="Прямая со стрелкой 7"/>
          <p:cNvCxnSpPr/>
          <p:nvPr/>
        </p:nvCxnSpPr>
        <p:spPr>
          <a:xfrm>
            <a:off x="1745974" y="530087"/>
            <a:ext cx="828261" cy="447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66525" y="300239"/>
            <a:ext cx="1035668" cy="307777"/>
          </a:xfrm>
          <a:prstGeom prst="rect">
            <a:avLst/>
          </a:prstGeom>
          <a:noFill/>
        </p:spPr>
        <p:txBody>
          <a:bodyPr wrap="none" rtlCol="0">
            <a:spAutoFit/>
          </a:bodyPr>
          <a:lstStyle/>
          <a:p>
            <a:r>
              <a:rPr lang="en-US" sz="1400" dirty="0"/>
              <a:t>Weak-spot!</a:t>
            </a:r>
          </a:p>
        </p:txBody>
      </p:sp>
      <p:sp>
        <p:nvSpPr>
          <p:cNvPr id="11" name="TextBox 10"/>
          <p:cNvSpPr txBox="1"/>
          <p:nvPr/>
        </p:nvSpPr>
        <p:spPr>
          <a:xfrm>
            <a:off x="179629" y="1568366"/>
            <a:ext cx="2262808"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t>O(10 </a:t>
            </a:r>
            <a:r>
              <a:rPr lang="en-US" sz="1400" dirty="0" err="1"/>
              <a:t>mln</a:t>
            </a:r>
            <a:r>
              <a:rPr lang="en-US" sz="1400" dirty="0"/>
              <a:t> – 100 </a:t>
            </a:r>
            <a:r>
              <a:rPr lang="en-US" sz="1400" dirty="0" err="1"/>
              <a:t>mln</a:t>
            </a:r>
            <a:r>
              <a:rPr lang="en-US" sz="1400" dirty="0"/>
              <a:t> parameters)</a:t>
            </a:r>
          </a:p>
          <a:p>
            <a:endParaRPr lang="en-US" sz="1400" dirty="0"/>
          </a:p>
          <a:p>
            <a:pPr marL="285750" indent="-285750">
              <a:buFont typeface="Arial" panose="020B0604020202020204" pitchFamily="34" charset="0"/>
              <a:buChar char="•"/>
            </a:pPr>
            <a:r>
              <a:rPr lang="en-US" sz="1400" dirty="0"/>
              <a:t>We now have most parameters at the deepest level (bad!)</a:t>
            </a:r>
          </a:p>
        </p:txBody>
      </p:sp>
      <p:sp>
        <p:nvSpPr>
          <p:cNvPr id="12" name="TextBox 11"/>
          <p:cNvSpPr txBox="1"/>
          <p:nvPr/>
        </p:nvSpPr>
        <p:spPr>
          <a:xfrm>
            <a:off x="159441" y="699052"/>
            <a:ext cx="2469459" cy="738664"/>
          </a:xfrm>
          <a:prstGeom prst="rect">
            <a:avLst/>
          </a:prstGeom>
          <a:noFill/>
        </p:spPr>
        <p:txBody>
          <a:bodyPr wrap="square" rtlCol="0">
            <a:spAutoFit/>
          </a:bodyPr>
          <a:lstStyle/>
          <a:p>
            <a:r>
              <a:rPr lang="en-US" sz="1400" dirty="0"/>
              <a:t>Mapping from one-hot vectors to general vectors (aka “embedding layer”)</a:t>
            </a:r>
          </a:p>
        </p:txBody>
      </p:sp>
    </p:spTree>
    <p:extLst>
      <p:ext uri="{BB962C8B-B14F-4D97-AF65-F5344CB8AC3E}">
        <p14:creationId xmlns:p14="http://schemas.microsoft.com/office/powerpoint/2010/main" val="645475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Predictive learning</a:t>
            </a:r>
          </a:p>
        </p:txBody>
      </p:sp>
      <p:sp>
        <p:nvSpPr>
          <p:cNvPr id="3" name="TextBox 2"/>
          <p:cNvSpPr txBox="1"/>
          <p:nvPr/>
        </p:nvSpPr>
        <p:spPr>
          <a:xfrm>
            <a:off x="88900" y="321732"/>
            <a:ext cx="4224866" cy="2862322"/>
          </a:xfrm>
          <a:prstGeom prst="rect">
            <a:avLst/>
          </a:prstGeom>
          <a:noFill/>
        </p:spPr>
        <p:txBody>
          <a:bodyPr wrap="square" rtlCol="0">
            <a:spAutoFit/>
          </a:bodyPr>
          <a:lstStyle/>
          <a:p>
            <a:pPr marL="285750" indent="-285750">
              <a:buFont typeface="Arial" panose="020B0604020202020204" pitchFamily="34" charset="0"/>
              <a:buChar char="•"/>
            </a:pPr>
            <a:r>
              <a:rPr lang="en-US" dirty="0"/>
              <a:t>Given an element predict </a:t>
            </a:r>
            <a:r>
              <a:rPr lang="en-US" i="1" dirty="0"/>
              <a:t>nearby</a:t>
            </a:r>
            <a:r>
              <a:rPr lang="en-US" dirty="0"/>
              <a:t> elements (e.g. next, previous, adjacent, etc.)</a:t>
            </a:r>
          </a:p>
          <a:p>
            <a:pPr marL="285750" indent="-285750">
              <a:buFont typeface="Arial" panose="020B0604020202020204" pitchFamily="34" charset="0"/>
              <a:buChar char="•"/>
            </a:pPr>
            <a:r>
              <a:rPr lang="en-US" dirty="0"/>
              <a:t>Does not require annotated data (“self-supervised”)</a:t>
            </a:r>
          </a:p>
          <a:p>
            <a:pPr marL="285750" indent="-285750">
              <a:buFont typeface="Arial" panose="020B0604020202020204" pitchFamily="34" charset="0"/>
              <a:buChar char="•"/>
            </a:pPr>
            <a:r>
              <a:rPr lang="en-US" dirty="0"/>
              <a:t>Usually considered as unsupervised, but often works much better than “plain” unsupervised</a:t>
            </a:r>
          </a:p>
          <a:p>
            <a:pPr marL="285750" indent="-285750">
              <a:buFont typeface="Arial" panose="020B0604020202020204" pitchFamily="34" charset="0"/>
              <a:buChar char="•"/>
            </a:pPr>
            <a:r>
              <a:rPr lang="en-US" dirty="0"/>
              <a:t>Particularly prominent in NLP, but now gaining popularity in many fields</a:t>
            </a:r>
          </a:p>
        </p:txBody>
      </p:sp>
    </p:spTree>
    <p:extLst>
      <p:ext uri="{BB962C8B-B14F-4D97-AF65-F5344CB8AC3E}">
        <p14:creationId xmlns:p14="http://schemas.microsoft.com/office/powerpoint/2010/main" val="277353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Predictive learning for still images</a:t>
            </a:r>
          </a:p>
        </p:txBody>
      </p:sp>
      <p:sp>
        <p:nvSpPr>
          <p:cNvPr id="53" name="TextBox 52"/>
          <p:cNvSpPr txBox="1"/>
          <p:nvPr/>
        </p:nvSpPr>
        <p:spPr>
          <a:xfrm>
            <a:off x="2203550" y="2897204"/>
            <a:ext cx="4397688" cy="369332"/>
          </a:xfrm>
          <a:prstGeom prst="rect">
            <a:avLst/>
          </a:prstGeom>
          <a:noFill/>
        </p:spPr>
        <p:txBody>
          <a:bodyPr wrap="square" rtlCol="0">
            <a:spAutoFit/>
          </a:bodyPr>
          <a:lstStyle/>
          <a:p>
            <a:r>
              <a:rPr lang="en-US" dirty="0"/>
              <a:t>[</a:t>
            </a:r>
            <a:r>
              <a:rPr lang="en-US" dirty="0" err="1"/>
              <a:t>Doersch</a:t>
            </a:r>
            <a:r>
              <a:rPr lang="en-US" dirty="0"/>
              <a:t> et al. ICCV15]</a:t>
            </a:r>
          </a:p>
        </p:txBody>
      </p:sp>
      <p:grpSp>
        <p:nvGrpSpPr>
          <p:cNvPr id="54" name="Group 117"/>
          <p:cNvGrpSpPr/>
          <p:nvPr/>
        </p:nvGrpSpPr>
        <p:grpSpPr>
          <a:xfrm>
            <a:off x="1694046" y="648806"/>
            <a:ext cx="2797384" cy="1811590"/>
            <a:chOff x="2107338" y="1805432"/>
            <a:chExt cx="4929324" cy="3192238"/>
          </a:xfrm>
        </p:grpSpPr>
        <p:pic>
          <p:nvPicPr>
            <p:cNvPr id="55" name="Picture 118"/>
            <p:cNvPicPr>
              <a:picLocks noChangeAspect="1"/>
            </p:cNvPicPr>
            <p:nvPr/>
          </p:nvPicPr>
          <p:blipFill rotWithShape="1">
            <a:blip r:embed="rId2">
              <a:extLst>
                <a:ext uri="{28A0092B-C50C-407E-A947-70E740481C1C}">
                  <a14:useLocalDpi xmlns:a14="http://schemas.microsoft.com/office/drawing/2010/main" val="0"/>
                </a:ext>
              </a:extLst>
            </a:blip>
            <a:srcRect l="11002" t="9891" b="3308"/>
            <a:stretch/>
          </p:blipFill>
          <p:spPr>
            <a:xfrm flipH="1">
              <a:off x="2107338" y="1805432"/>
              <a:ext cx="4929324" cy="3192238"/>
            </a:xfrm>
            <a:prstGeom prst="rect">
              <a:avLst/>
            </a:prstGeom>
          </p:spPr>
        </p:pic>
        <p:grpSp>
          <p:nvGrpSpPr>
            <p:cNvPr id="56" name="Group 119"/>
            <p:cNvGrpSpPr/>
            <p:nvPr/>
          </p:nvGrpSpPr>
          <p:grpSpPr>
            <a:xfrm>
              <a:off x="3610051" y="1952625"/>
              <a:ext cx="3167658" cy="3000375"/>
              <a:chOff x="1905000" y="158912"/>
              <a:chExt cx="3799775" cy="3599110"/>
            </a:xfrm>
          </p:grpSpPr>
          <p:sp>
            <p:nvSpPr>
              <p:cNvPr id="59" name="Rectangle 122"/>
              <p:cNvSpPr/>
              <p:nvPr/>
            </p:nvSpPr>
            <p:spPr>
              <a:xfrm flipH="1">
                <a:off x="1905000" y="2758425"/>
                <a:ext cx="947642" cy="947642"/>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123"/>
              <p:cNvSpPr/>
              <p:nvPr/>
            </p:nvSpPr>
            <p:spPr>
              <a:xfrm flipH="1">
                <a:off x="3255562" y="2810380"/>
                <a:ext cx="947642" cy="947642"/>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124"/>
              <p:cNvSpPr/>
              <p:nvPr/>
            </p:nvSpPr>
            <p:spPr>
              <a:xfrm flipH="1">
                <a:off x="4590877" y="2716861"/>
                <a:ext cx="947642" cy="947642"/>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125"/>
              <p:cNvSpPr/>
              <p:nvPr/>
            </p:nvSpPr>
            <p:spPr>
              <a:xfrm flipH="1">
                <a:off x="4757133" y="1495036"/>
                <a:ext cx="947642" cy="947642"/>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126"/>
              <p:cNvSpPr/>
              <p:nvPr/>
            </p:nvSpPr>
            <p:spPr>
              <a:xfrm flipH="1">
                <a:off x="2128068" y="1609337"/>
                <a:ext cx="947642" cy="947642"/>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127"/>
              <p:cNvSpPr/>
              <p:nvPr/>
            </p:nvSpPr>
            <p:spPr>
              <a:xfrm flipH="1">
                <a:off x="1972203" y="304386"/>
                <a:ext cx="947642" cy="947642"/>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128"/>
              <p:cNvSpPr/>
              <p:nvPr/>
            </p:nvSpPr>
            <p:spPr>
              <a:xfrm flipH="1">
                <a:off x="3380254" y="158912"/>
                <a:ext cx="947642" cy="947642"/>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Rectangle 120"/>
            <p:cNvSpPr/>
            <p:nvPr/>
          </p:nvSpPr>
          <p:spPr>
            <a:xfrm flipH="1">
              <a:off x="4909728" y="3074006"/>
              <a:ext cx="789996" cy="789996"/>
            </a:xfrm>
            <a:prstGeom prst="rect">
              <a:avLst/>
            </a:prstGeom>
            <a:noFill/>
            <a:ln w="38100">
              <a:solidFill>
                <a:srgbClr val="00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121"/>
            <p:cNvSpPr/>
            <p:nvPr/>
          </p:nvSpPr>
          <p:spPr>
            <a:xfrm flipH="1">
              <a:off x="6011462" y="2009775"/>
              <a:ext cx="789996" cy="789996"/>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Группа 67"/>
          <p:cNvGrpSpPr/>
          <p:nvPr/>
        </p:nvGrpSpPr>
        <p:grpSpPr>
          <a:xfrm>
            <a:off x="162575" y="404229"/>
            <a:ext cx="1368038" cy="2640458"/>
            <a:chOff x="-618328" y="90182"/>
            <a:chExt cx="1782292" cy="3440009"/>
          </a:xfrm>
        </p:grpSpPr>
        <p:grpSp>
          <p:nvGrpSpPr>
            <p:cNvPr id="25" name="Group 14"/>
            <p:cNvGrpSpPr/>
            <p:nvPr/>
          </p:nvGrpSpPr>
          <p:grpSpPr>
            <a:xfrm>
              <a:off x="-618328" y="90182"/>
              <a:ext cx="1782292" cy="2942043"/>
              <a:chOff x="5667456" y="509903"/>
              <a:chExt cx="2645470" cy="4366897"/>
            </a:xfrm>
          </p:grpSpPr>
          <p:sp>
            <p:nvSpPr>
              <p:cNvPr id="26" name="Rectangle 15"/>
              <p:cNvSpPr/>
              <p:nvPr/>
            </p:nvSpPr>
            <p:spPr>
              <a:xfrm>
                <a:off x="5715000" y="2895600"/>
                <a:ext cx="914400" cy="1524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7" name="Rectangle 16"/>
              <p:cNvSpPr/>
              <p:nvPr/>
            </p:nvSpPr>
            <p:spPr>
              <a:xfrm>
                <a:off x="7315200" y="2895600"/>
                <a:ext cx="914400" cy="1524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8" name="TextBox 27"/>
              <p:cNvSpPr txBox="1"/>
              <p:nvPr/>
            </p:nvSpPr>
            <p:spPr>
              <a:xfrm>
                <a:off x="5667456" y="3395989"/>
                <a:ext cx="1045267" cy="595169"/>
              </a:xfrm>
              <a:prstGeom prst="rect">
                <a:avLst/>
              </a:prstGeom>
              <a:noFill/>
              <a:ln w="28575">
                <a:noFill/>
              </a:ln>
            </p:spPr>
            <p:txBody>
              <a:bodyPr wrap="none" rtlCol="0">
                <a:spAutoFit/>
              </a:bodyPr>
              <a:lstStyle/>
              <a:p>
                <a:pPr algn="ctr"/>
                <a:r>
                  <a:rPr lang="en-US" sz="1400" dirty="0"/>
                  <a:t>CNN</a:t>
                </a:r>
              </a:p>
            </p:txBody>
          </p:sp>
          <p:sp>
            <p:nvSpPr>
              <p:cNvPr id="29" name="TextBox 28"/>
              <p:cNvSpPr txBox="1"/>
              <p:nvPr/>
            </p:nvSpPr>
            <p:spPr>
              <a:xfrm>
                <a:off x="7267658" y="3395989"/>
                <a:ext cx="1045268" cy="595169"/>
              </a:xfrm>
              <a:prstGeom prst="rect">
                <a:avLst/>
              </a:prstGeom>
              <a:noFill/>
              <a:ln w="28575">
                <a:noFill/>
              </a:ln>
            </p:spPr>
            <p:txBody>
              <a:bodyPr wrap="none" rtlCol="0">
                <a:spAutoFit/>
              </a:bodyPr>
              <a:lstStyle/>
              <a:p>
                <a:pPr algn="ctr"/>
                <a:r>
                  <a:rPr lang="en-US" sz="1400" dirty="0"/>
                  <a:t>CNN</a:t>
                </a:r>
              </a:p>
            </p:txBody>
          </p:sp>
          <p:grpSp>
            <p:nvGrpSpPr>
              <p:cNvPr id="30" name="Group 19"/>
              <p:cNvGrpSpPr/>
              <p:nvPr/>
            </p:nvGrpSpPr>
            <p:grpSpPr>
              <a:xfrm>
                <a:off x="6127801" y="1905000"/>
                <a:ext cx="1655936" cy="595169"/>
                <a:chOff x="6205713" y="1524000"/>
                <a:chExt cx="1655936" cy="595169"/>
              </a:xfrm>
            </p:grpSpPr>
            <p:sp>
              <p:nvSpPr>
                <p:cNvPr id="46" name="Rectangle 35"/>
                <p:cNvSpPr/>
                <p:nvPr/>
              </p:nvSpPr>
              <p:spPr>
                <a:xfrm>
                  <a:off x="6288534" y="1524000"/>
                  <a:ext cx="1523356" cy="5232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7" name="TextBox 46"/>
                <p:cNvSpPr txBox="1"/>
                <p:nvPr/>
              </p:nvSpPr>
              <p:spPr>
                <a:xfrm>
                  <a:off x="6205713" y="1524000"/>
                  <a:ext cx="1655936" cy="595169"/>
                </a:xfrm>
                <a:prstGeom prst="rect">
                  <a:avLst/>
                </a:prstGeom>
                <a:noFill/>
                <a:ln w="28575">
                  <a:noFill/>
                </a:ln>
              </p:spPr>
              <p:txBody>
                <a:bodyPr wrap="none" rtlCol="0">
                  <a:spAutoFit/>
                </a:bodyPr>
                <a:lstStyle/>
                <a:p>
                  <a:pPr algn="ctr"/>
                  <a:r>
                    <a:rPr lang="en-US" sz="1400" dirty="0"/>
                    <a:t>Classifier</a:t>
                  </a:r>
                </a:p>
              </p:txBody>
            </p:sp>
          </p:grpSp>
          <p:cxnSp>
            <p:nvCxnSpPr>
              <p:cNvPr id="31" name="Straight Arrow Connector 20"/>
              <p:cNvCxnSpPr>
                <a:stCxn id="26" idx="0"/>
              </p:cNvCxnSpPr>
              <p:nvPr/>
            </p:nvCxnSpPr>
            <p:spPr>
              <a:xfrm flipV="1">
                <a:off x="6172200" y="2514600"/>
                <a:ext cx="457200" cy="381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21"/>
              <p:cNvCxnSpPr>
                <a:stCxn id="27" idx="0"/>
              </p:cNvCxnSpPr>
              <p:nvPr/>
            </p:nvCxnSpPr>
            <p:spPr>
              <a:xfrm flipH="1" flipV="1">
                <a:off x="7315200" y="2514600"/>
                <a:ext cx="457200" cy="381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22"/>
              <p:cNvCxnSpPr/>
              <p:nvPr/>
            </p:nvCxnSpPr>
            <p:spPr>
              <a:xfrm flipV="1">
                <a:off x="6972300" y="1524000"/>
                <a:ext cx="0" cy="381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4" name="Group 23"/>
              <p:cNvGrpSpPr/>
              <p:nvPr/>
            </p:nvGrpSpPr>
            <p:grpSpPr>
              <a:xfrm flipH="1">
                <a:off x="6489890" y="509903"/>
                <a:ext cx="1001871" cy="967793"/>
                <a:chOff x="3624666" y="-146447"/>
                <a:chExt cx="982774" cy="949346"/>
              </a:xfrm>
            </p:grpSpPr>
            <p:sp>
              <p:nvSpPr>
                <p:cNvPr id="37" name="Rectangle 26"/>
                <p:cNvSpPr/>
                <p:nvPr/>
              </p:nvSpPr>
              <p:spPr>
                <a:xfrm>
                  <a:off x="3987356" y="199529"/>
                  <a:ext cx="257393" cy="257393"/>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8" name="Rectangle 27"/>
                <p:cNvSpPr/>
                <p:nvPr/>
              </p:nvSpPr>
              <p:spPr>
                <a:xfrm>
                  <a:off x="4350047" y="545506"/>
                  <a:ext cx="257393" cy="257393"/>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9" name="Rectangle 28"/>
                <p:cNvSpPr/>
                <p:nvPr/>
              </p:nvSpPr>
              <p:spPr>
                <a:xfrm>
                  <a:off x="3987356" y="545506"/>
                  <a:ext cx="257393" cy="257393"/>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0" name="Rectangle 29"/>
                <p:cNvSpPr/>
                <p:nvPr/>
              </p:nvSpPr>
              <p:spPr>
                <a:xfrm>
                  <a:off x="3624666" y="545506"/>
                  <a:ext cx="257393" cy="257393"/>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1" name="Rectangle 30"/>
                <p:cNvSpPr/>
                <p:nvPr/>
              </p:nvSpPr>
              <p:spPr>
                <a:xfrm>
                  <a:off x="3624666" y="199529"/>
                  <a:ext cx="257393" cy="257393"/>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2" name="Rectangle 31"/>
                <p:cNvSpPr/>
                <p:nvPr/>
              </p:nvSpPr>
              <p:spPr>
                <a:xfrm>
                  <a:off x="4350047" y="199529"/>
                  <a:ext cx="257393" cy="257393"/>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3" name="Rectangle 32"/>
                <p:cNvSpPr/>
                <p:nvPr/>
              </p:nvSpPr>
              <p:spPr>
                <a:xfrm>
                  <a:off x="4350047" y="-146447"/>
                  <a:ext cx="257393" cy="257393"/>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4" name="Rectangle 33"/>
                <p:cNvSpPr/>
                <p:nvPr/>
              </p:nvSpPr>
              <p:spPr>
                <a:xfrm>
                  <a:off x="3987356" y="-146447"/>
                  <a:ext cx="257393" cy="257393"/>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5" name="Rectangle 34"/>
                <p:cNvSpPr/>
                <p:nvPr/>
              </p:nvSpPr>
              <p:spPr>
                <a:xfrm>
                  <a:off x="3624666" y="-146447"/>
                  <a:ext cx="257393" cy="257393"/>
                </a:xfrm>
                <a:prstGeom prst="rect">
                  <a:avLst/>
                </a:prstGeom>
                <a:solidFill>
                  <a:srgbClr val="FFBDBD"/>
                </a:solid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cxnSp>
            <p:nvCxnSpPr>
              <p:cNvPr id="35" name="Straight Arrow Connector 24"/>
              <p:cNvCxnSpPr/>
              <p:nvPr/>
            </p:nvCxnSpPr>
            <p:spPr>
              <a:xfrm flipV="1">
                <a:off x="6172200" y="4495800"/>
                <a:ext cx="0" cy="381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25"/>
              <p:cNvCxnSpPr/>
              <p:nvPr/>
            </p:nvCxnSpPr>
            <p:spPr>
              <a:xfrm flipV="1">
                <a:off x="7772400" y="4495800"/>
                <a:ext cx="0" cy="381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66" name="Rectangle 120"/>
            <p:cNvSpPr/>
            <p:nvPr/>
          </p:nvSpPr>
          <p:spPr>
            <a:xfrm flipH="1">
              <a:off x="-472235" y="3081870"/>
              <a:ext cx="448322" cy="448321"/>
            </a:xfrm>
            <a:prstGeom prst="rect">
              <a:avLst/>
            </a:prstGeom>
            <a:noFill/>
            <a:ln w="28575">
              <a:solidFill>
                <a:srgbClr val="00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7" name="Rectangle 121"/>
            <p:cNvSpPr/>
            <p:nvPr/>
          </p:nvSpPr>
          <p:spPr>
            <a:xfrm flipH="1">
              <a:off x="610734" y="3081870"/>
              <a:ext cx="448322" cy="448321"/>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spTree>
    <p:extLst>
      <p:ext uri="{BB962C8B-B14F-4D97-AF65-F5344CB8AC3E}">
        <p14:creationId xmlns:p14="http://schemas.microsoft.com/office/powerpoint/2010/main" val="1206057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 tagging</a:t>
            </a:r>
          </a:p>
        </p:txBody>
      </p:sp>
      <p:pic>
        <p:nvPicPr>
          <p:cNvPr id="4" name="Picture 3"/>
          <p:cNvPicPr>
            <a:picLocks noChangeAspect="1" noChangeArrowheads="1"/>
          </p:cNvPicPr>
          <p:nvPr/>
        </p:nvPicPr>
        <p:blipFill>
          <a:blip r:embed="rId2">
            <a:clrChange>
              <a:clrFrom>
                <a:srgbClr val="EEEEEE"/>
              </a:clrFrom>
              <a:clrTo>
                <a:srgbClr val="EEEEEE">
                  <a:alpha val="0"/>
                </a:srgbClr>
              </a:clrTo>
            </a:clrChange>
            <a:extLst>
              <a:ext uri="{28A0092B-C50C-407E-A947-70E740481C1C}">
                <a14:useLocalDpi xmlns:a14="http://schemas.microsoft.com/office/drawing/2010/main" val="0"/>
              </a:ext>
            </a:extLst>
          </a:blip>
          <a:srcRect/>
          <a:stretch>
            <a:fillRect/>
          </a:stretch>
        </p:blipFill>
        <p:spPr bwMode="auto">
          <a:xfrm>
            <a:off x="189876" y="228882"/>
            <a:ext cx="4281147" cy="613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noChangeArrowheads="1"/>
          </p:cNvPicPr>
          <p:nvPr/>
        </p:nvPicPr>
        <p:blipFill>
          <a:blip r:embed="rId3">
            <a:clrChange>
              <a:clrFrom>
                <a:srgbClr val="EEEEEE"/>
              </a:clrFrom>
              <a:clrTo>
                <a:srgbClr val="EEEEEE">
                  <a:alpha val="0"/>
                </a:srgbClr>
              </a:clrTo>
            </a:clrChange>
            <a:extLst>
              <a:ext uri="{28A0092B-C50C-407E-A947-70E740481C1C}">
                <a14:useLocalDpi xmlns:a14="http://schemas.microsoft.com/office/drawing/2010/main" val="0"/>
              </a:ext>
            </a:extLst>
          </a:blip>
          <a:srcRect/>
          <a:stretch>
            <a:fillRect/>
          </a:stretch>
        </p:blipFill>
        <p:spPr bwMode="auto">
          <a:xfrm>
            <a:off x="493661" y="825509"/>
            <a:ext cx="3405161" cy="22388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2057219" y="345670"/>
              <a:ext cx="6120" cy="98640"/>
            </p14:xfrm>
          </p:contentPart>
        </mc:Choice>
        <mc:Fallback xmlns="">
          <p:pic>
            <p:nvPicPr>
              <p:cNvPr id="6" name="Ink 5"/>
              <p:cNvPicPr/>
              <p:nvPr/>
            </p:nvPicPr>
            <p:blipFill>
              <a:blip r:embed="rId5"/>
              <a:stretch>
                <a:fillRect/>
              </a:stretch>
            </p:blipFill>
            <p:spPr>
              <a:xfrm>
                <a:off x="2056139" y="343510"/>
                <a:ext cx="8280" cy="103320"/>
              </a:xfrm>
              <a:prstGeom prst="rect">
                <a:avLst/>
              </a:prstGeom>
            </p:spPr>
          </p:pic>
        </mc:Fallback>
      </mc:AlternateContent>
      <p:grpSp>
        <p:nvGrpSpPr>
          <p:cNvPr id="7" name="Group 6"/>
          <p:cNvGrpSpPr/>
          <p:nvPr/>
        </p:nvGrpSpPr>
        <p:grpSpPr>
          <a:xfrm>
            <a:off x="1926899" y="337390"/>
            <a:ext cx="308160" cy="278640"/>
            <a:chOff x="1926899" y="337390"/>
            <a:chExt cx="308160" cy="278640"/>
          </a:xfrm>
        </p:grpSpPr>
        <mc:AlternateContent xmlns:mc="http://schemas.openxmlformats.org/markup-compatibility/2006" xmlns:p14="http://schemas.microsoft.com/office/powerpoint/2010/main">
          <mc:Choice Requires="p14">
            <p:contentPart p14:bwMode="auto" r:id="rId6">
              <p14:nvContentPartPr>
                <p14:cNvPr id="8" name="Ink 7"/>
                <p14:cNvContentPartPr/>
                <p14:nvPr/>
              </p14:nvContentPartPr>
              <p14:xfrm>
                <a:off x="1926899" y="476350"/>
                <a:ext cx="206640" cy="139680"/>
              </p14:xfrm>
            </p:contentPart>
          </mc:Choice>
          <mc:Fallback xmlns="">
            <p:pic>
              <p:nvPicPr>
                <p:cNvPr id="5" name="Ink 4"/>
                <p:cNvPicPr/>
                <p:nvPr/>
              </p:nvPicPr>
              <p:blipFill>
                <a:blip r:embed="rId7"/>
                <a:stretch>
                  <a:fillRect/>
                </a:stretch>
              </p:blipFill>
              <p:spPr>
                <a:xfrm>
                  <a:off x="1925819" y="473830"/>
                  <a:ext cx="20880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p14:cNvContentPartPr/>
                <p14:nvPr/>
              </p14:nvContentPartPr>
              <p14:xfrm>
                <a:off x="1932659" y="342430"/>
                <a:ext cx="97560" cy="91080"/>
              </p14:xfrm>
            </p:contentPart>
          </mc:Choice>
          <mc:Fallback xmlns="">
            <p:pic>
              <p:nvPicPr>
                <p:cNvPr id="6" name="Ink 5"/>
                <p:cNvPicPr/>
                <p:nvPr/>
              </p:nvPicPr>
              <p:blipFill>
                <a:blip r:embed="rId9"/>
                <a:stretch>
                  <a:fillRect/>
                </a:stretch>
              </p:blipFill>
              <p:spPr>
                <a:xfrm>
                  <a:off x="1931579" y="340630"/>
                  <a:ext cx="9936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p14:cNvContentPartPr/>
                <p14:nvPr/>
              </p14:nvContentPartPr>
              <p14:xfrm>
                <a:off x="2071619" y="338110"/>
                <a:ext cx="52200" cy="102240"/>
              </p14:xfrm>
            </p:contentPart>
          </mc:Choice>
          <mc:Fallback xmlns="">
            <p:pic>
              <p:nvPicPr>
                <p:cNvPr id="8" name="Ink 7"/>
                <p:cNvPicPr/>
                <p:nvPr/>
              </p:nvPicPr>
              <p:blipFill>
                <a:blip r:embed="rId11"/>
                <a:stretch>
                  <a:fillRect/>
                </a:stretch>
              </p:blipFill>
              <p:spPr>
                <a:xfrm>
                  <a:off x="2070539" y="335950"/>
                  <a:ext cx="5436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p14:cNvContentPartPr/>
                <p14:nvPr/>
              </p14:nvContentPartPr>
              <p14:xfrm>
                <a:off x="2160899" y="337390"/>
                <a:ext cx="74160" cy="92520"/>
              </p14:xfrm>
            </p:contentPart>
          </mc:Choice>
          <mc:Fallback xmlns="">
            <p:pic>
              <p:nvPicPr>
                <p:cNvPr id="9" name="Ink 8"/>
                <p:cNvPicPr/>
                <p:nvPr/>
              </p:nvPicPr>
              <p:blipFill>
                <a:blip r:embed="rId13"/>
                <a:stretch>
                  <a:fillRect/>
                </a:stretch>
              </p:blipFill>
              <p:spPr>
                <a:xfrm>
                  <a:off x="2159819" y="334870"/>
                  <a:ext cx="75960" cy="97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12" name="Ink 11"/>
              <p14:cNvContentPartPr/>
              <p14:nvPr/>
            </p14:nvContentPartPr>
            <p14:xfrm>
              <a:off x="2174579" y="375550"/>
              <a:ext cx="64440" cy="5760"/>
            </p14:xfrm>
          </p:contentPart>
        </mc:Choice>
        <mc:Fallback xmlns="">
          <p:pic>
            <p:nvPicPr>
              <p:cNvPr id="12" name="Ink 11"/>
              <p:cNvPicPr/>
              <p:nvPr/>
            </p:nvPicPr>
            <p:blipFill>
              <a:blip r:embed="rId15"/>
              <a:stretch>
                <a:fillRect/>
              </a:stretch>
            </p:blipFill>
            <p:spPr>
              <a:xfrm>
                <a:off x="2173863" y="373630"/>
                <a:ext cx="65514" cy="10368"/>
              </a:xfrm>
              <a:prstGeom prst="rect">
                <a:avLst/>
              </a:prstGeom>
            </p:spPr>
          </p:pic>
        </mc:Fallback>
      </mc:AlternateContent>
      <p:sp>
        <p:nvSpPr>
          <p:cNvPr id="13" name="Rectangle 12"/>
          <p:cNvSpPr/>
          <p:nvPr/>
        </p:nvSpPr>
        <p:spPr>
          <a:xfrm>
            <a:off x="207936" y="2990489"/>
            <a:ext cx="4163146" cy="369332"/>
          </a:xfrm>
          <a:prstGeom prst="rect">
            <a:avLst/>
          </a:prstGeom>
        </p:spPr>
        <p:txBody>
          <a:bodyPr wrap="square">
            <a:spAutoFit/>
          </a:bodyPr>
          <a:lstStyle/>
          <a:p>
            <a:r>
              <a:rPr lang="en-US" dirty="0">
                <a:hlinkClick r:id="rId16"/>
              </a:rPr>
              <a:t>http://cogcomp.cs.illinois.edu/demo/pos/</a:t>
            </a:r>
            <a:endParaRPr lang="en-US" dirty="0"/>
          </a:p>
        </p:txBody>
      </p:sp>
    </p:spTree>
    <p:extLst>
      <p:ext uri="{BB962C8B-B14F-4D97-AF65-F5344CB8AC3E}">
        <p14:creationId xmlns:p14="http://schemas.microsoft.com/office/powerpoint/2010/main" val="4242973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Predictive learning for still images</a:t>
            </a:r>
          </a:p>
        </p:txBody>
      </p:sp>
      <p:grpSp>
        <p:nvGrpSpPr>
          <p:cNvPr id="126" name="Группа 125"/>
          <p:cNvGrpSpPr/>
          <p:nvPr/>
        </p:nvGrpSpPr>
        <p:grpSpPr>
          <a:xfrm>
            <a:off x="218844" y="272044"/>
            <a:ext cx="4173888" cy="2103462"/>
            <a:chOff x="7282" y="1656218"/>
            <a:chExt cx="9108048" cy="4590069"/>
          </a:xfrm>
        </p:grpSpPr>
        <p:grpSp>
          <p:nvGrpSpPr>
            <p:cNvPr id="4" name="Group 132"/>
            <p:cNvGrpSpPr/>
            <p:nvPr/>
          </p:nvGrpSpPr>
          <p:grpSpPr>
            <a:xfrm>
              <a:off x="668042" y="1656218"/>
              <a:ext cx="2737860" cy="4590069"/>
              <a:chOff x="6377470" y="1656218"/>
              <a:chExt cx="2737860" cy="4590069"/>
            </a:xfrm>
          </p:grpSpPr>
          <p:pic>
            <p:nvPicPr>
              <p:cNvPr id="5" name="Picture 26" descr="http://ladoga.graphics.cs.cmu.edu/cdoersch/hn25/caffe_run/data/efros/cdoersch/posunsup_nns_projgray_out/patchdisplay/imgs/2196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77470" y="2065160"/>
                <a:ext cx="523953" cy="5239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8" descr="http://ladoga.graphics.cs.cmu.edu/cdoersch/hn25/caffe_run/data/efros/cdoersch/posunsup_nns_projgray_out/patchdisplay/imgs/2196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0950" y="2065160"/>
                <a:ext cx="523953" cy="52395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0" descr="http://ladoga.graphics.cs.cmu.edu/cdoersch/hn25/caffe_run/data/efros/cdoersch/posunsup_nns_projgray_out/patchdisplay/imgs/21965.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84428" y="2065160"/>
                <a:ext cx="523953" cy="52395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2" descr="http://ladoga.graphics.cs.cmu.edu/cdoersch/hn25/caffe_run/data/efros/cdoersch/posunsup_nns_projgray_out/patchdisplay/imgs/21966.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7905" y="2065160"/>
                <a:ext cx="523953" cy="52395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4" descr="http://ladoga.graphics.cs.cmu.edu/cdoersch/hn25/caffe_run/data/efros/cdoersch/posunsup_nns_projgray_out/patchdisplay/imgs/21967.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91377" y="2065160"/>
                <a:ext cx="523953" cy="52395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8" descr="http://ladoga.graphics.cs.cmu.edu/cdoersch/hn25/caffe_run/data/efros/cdoersch/posunsup_nns_projgray_out/patchdisplay/imgs/12135.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77470" y="2674689"/>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0" descr="http://ladoga.graphics.cs.cmu.edu/cdoersch/hn25/caffe_run/data/efros/cdoersch/posunsup_nns_projgray_out/patchdisplay/imgs/12136.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30948" y="2674689"/>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2" descr="http://ladoga.graphics.cs.cmu.edu/cdoersch/hn25/caffe_run/data/efros/cdoersch/posunsup_nns_projgray_out/patchdisplay/imgs/12137.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484426" y="2674689"/>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4" descr="http://ladoga.graphics.cs.cmu.edu/cdoersch/hn25/caffe_run/data/efros/cdoersch/posunsup_nns_projgray_out/patchdisplay/imgs/12138.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037903" y="2674689"/>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6" descr="http://ladoga.graphics.cs.cmu.edu/cdoersch/hn25/caffe_run/data/efros/cdoersch/posunsup_nns_projgray_out/patchdisplay/imgs/12139.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591378" y="2674689"/>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72" descr="http://ladoga.graphics.cs.cmu.edu/cdoersch/hn25/caffe_run/data/efros/cdoersch/posunsup_nns_projgray_out/patchdisplay/imgs/2937.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377470" y="3284218"/>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74" descr="http://ladoga.graphics.cs.cmu.edu/cdoersch/hn25/caffe_run/data/efros/cdoersch/posunsup_nns_projgray_out/patchdisplay/imgs/2938.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930948" y="3284218"/>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76" descr="http://ladoga.graphics.cs.cmu.edu/cdoersch/hn25/caffe_run/data/efros/cdoersch/posunsup_nns_projgray_out/patchdisplay/imgs/2939.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484426" y="3284218"/>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78" descr="http://ladoga.graphics.cs.cmu.edu/cdoersch/hn25/caffe_run/data/efros/cdoersch/posunsup_nns_projgray_out/patchdisplay/imgs/2940.jp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037903" y="3284218"/>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0" descr="http://ladoga.graphics.cs.cmu.edu/cdoersch/hn25/caffe_run/data/efros/cdoersch/posunsup_nns_projgray_out/patchdisplay/imgs/2941.jp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591378" y="3284218"/>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38" descr="http://ladoga.graphics.cs.cmu.edu/cdoersch/hn25/caffe_run/data/efros/cdoersch/posunsup_nns_projgray_out/patchdisplay/imgs/3273.jp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377470" y="3893747"/>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40" descr="http://ladoga.graphics.cs.cmu.edu/cdoersch/hn25/caffe_run/data/efros/cdoersch/posunsup_nns_projgray_out/patchdisplay/imgs/3274.jp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6930948" y="3893747"/>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42" descr="http://ladoga.graphics.cs.cmu.edu/cdoersch/hn25/caffe_run/data/efros/cdoersch/posunsup_nns_projgray_out/patchdisplay/imgs/3275.jp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484426" y="3893747"/>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44" descr="http://ladoga.graphics.cs.cmu.edu/cdoersch/hn25/caffe_run/data/efros/cdoersch/posunsup_nns_projgray_out/patchdisplay/imgs/3276.jp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8037903" y="3893747"/>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46" descr="http://ladoga.graphics.cs.cmu.edu/cdoersch/hn25/caffe_run/data/efros/cdoersch/posunsup_nns_projgray_out/patchdisplay/imgs/3277.jp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591378" y="3893747"/>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70" descr="http://ladoga.graphics.cs.cmu.edu/cdoersch/hn25/caffe_run/data/efros/cdoersch/posunsup_nns_projgray_out/patchdisplay/imgs/12513.jp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6377470" y="4503277"/>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72" descr="http://ladoga.graphics.cs.cmu.edu/cdoersch/hn25/caffe_run/data/efros/cdoersch/posunsup_nns_projgray_out/patchdisplay/imgs/12514.jpg"/>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6930948" y="4503277"/>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74" descr="http://ladoga.graphics.cs.cmu.edu/cdoersch/hn25/caffe_run/data/efros/cdoersch/posunsup_nns_projgray_out/patchdisplay/imgs/12515.jpg"/>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7484426" y="4503277"/>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76" descr="http://ladoga.graphics.cs.cmu.edu/cdoersch/hn25/caffe_run/data/efros/cdoersch/posunsup_nns_projgray_out/patchdisplay/imgs/12516.jpg"/>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8037903" y="4503277"/>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78" descr="http://ladoga.graphics.cs.cmu.edu/cdoersch/hn25/caffe_run/data/efros/cdoersch/posunsup_nns_projgray_out/patchdisplay/imgs/12517.jpg"/>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8591378" y="4503277"/>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02" descr="http://ladoga.graphics.cs.cmu.edu/cdoersch/hn25/caffe_run/data/efros/cdoersch/posunsup_nns_projgray_out/patchdisplay/imgs/18477.jp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6377470" y="5112806"/>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04" descr="http://ladoga.graphics.cs.cmu.edu/cdoersch/hn25/caffe_run/data/efros/cdoersch/posunsup_nns_projgray_out/patchdisplay/imgs/18478.jp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6930948" y="5112806"/>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06" descr="http://ladoga.graphics.cs.cmu.edu/cdoersch/hn25/caffe_run/data/efros/cdoersch/posunsup_nns_projgray_out/patchdisplay/imgs/18479.jpg"/>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7484426" y="5112806"/>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10" descr="http://ladoga.graphics.cs.cmu.edu/cdoersch/hn25/caffe_run/data/efros/cdoersch/posunsup_nns_projgray_out/patchdisplay/imgs/18480.jpg"/>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8037903" y="5112806"/>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12" descr="http://ladoga.graphics.cs.cmu.edu/cdoersch/hn25/caffe_run/data/efros/cdoersch/posunsup_nns_projgray_out/patchdisplay/imgs/18481.jp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8591378" y="5112806"/>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54" descr="http://ladoga.graphics.cs.cmu.edu/cdoersch/hn25/caffe_run/data/efros/cdoersch/posunsup_nns_projgray_out/patchdisplay/imgs/1047.jpg"/>
              <p:cNvPicPr>
                <a:picLocks noChangeAspect="1"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6377470" y="5722335"/>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58" descr="http://ladoga.graphics.cs.cmu.edu/cdoersch/hn25/caffe_run/data/efros/cdoersch/posunsup_nns_projgray_out/patchdisplay/imgs/1048.jpg"/>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6930948" y="5722335"/>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60" descr="http://ladoga.graphics.cs.cmu.edu/cdoersch/hn25/caffe_run/data/efros/cdoersch/posunsup_nns_projgray_out/patchdisplay/imgs/1049.jpg"/>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7484426" y="5722335"/>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62" descr="http://ladoga.graphics.cs.cmu.edu/cdoersch/hn25/caffe_run/data/efros/cdoersch/posunsup_nns_projgray_out/patchdisplay/imgs/1050.jpg"/>
              <p:cNvPicPr>
                <a:picLocks noChangeAspect="1" noChangeArrowheads="1"/>
              </p:cNvPicPr>
              <p:nvPr/>
            </p:nvPicPr>
            <p:blipFill>
              <a:blip r:embed="rId35" cstate="print">
                <a:extLst>
                  <a:ext uri="{28A0092B-C50C-407E-A947-70E740481C1C}">
                    <a14:useLocalDpi xmlns:a14="http://schemas.microsoft.com/office/drawing/2010/main" val="0"/>
                  </a:ext>
                </a:extLst>
              </a:blip>
              <a:srcRect/>
              <a:stretch>
                <a:fillRect/>
              </a:stretch>
            </p:blipFill>
            <p:spPr bwMode="auto">
              <a:xfrm>
                <a:off x="8037903" y="5722335"/>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64" descr="http://ladoga.graphics.cs.cmu.edu/cdoersch/hn25/caffe_run/data/efros/cdoersch/posunsup_nns_projgray_out/patchdisplay/imgs/1051.jpg"/>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8591378" y="5722335"/>
                <a:ext cx="523952" cy="523952"/>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7440862" y="1656218"/>
                <a:ext cx="1015118" cy="570872"/>
              </a:xfrm>
              <a:prstGeom prst="rect">
                <a:avLst/>
              </a:prstGeom>
              <a:noFill/>
            </p:spPr>
            <p:txBody>
              <a:bodyPr wrap="none" rtlCol="0">
                <a:spAutoFit/>
              </a:bodyPr>
              <a:lstStyle/>
              <a:p>
                <a:r>
                  <a:rPr lang="en-US" sz="1050" dirty="0"/>
                  <a:t>Ours</a:t>
                </a:r>
              </a:p>
            </p:txBody>
          </p:sp>
        </p:grpSp>
        <p:pic>
          <p:nvPicPr>
            <p:cNvPr id="41" name="Picture 2" descr="http://ladoga.graphics.cs.cmu.edu/cdoersch/hn25/caffe_run/data/efros/cdoersch/posunsup_nns_alexnet_out/patchdisplay/imgs/21961.jpg"/>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33502" y="2065160"/>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36" descr="http://ladoga.graphics.cs.cmu.edu/cdoersch/hn25/caffe_run/data/efros/cdoersch/posunsup_nns_projgray_out/patchdisplay/imgs/12133.jpg"/>
            <p:cNvPicPr>
              <a:picLocks noChangeAspect="1" noChangeArrowheads="1"/>
            </p:cNvPicPr>
            <p:nvPr/>
          </p:nvPicPr>
          <p:blipFill>
            <a:blip r:embed="rId38" cstate="print">
              <a:extLst>
                <a:ext uri="{28A0092B-C50C-407E-A947-70E740481C1C}">
                  <a14:useLocalDpi xmlns:a14="http://schemas.microsoft.com/office/drawing/2010/main" val="0"/>
                </a:ext>
              </a:extLst>
            </a:blip>
            <a:srcRect/>
            <a:stretch>
              <a:fillRect/>
            </a:stretch>
          </p:blipFill>
          <p:spPr bwMode="auto">
            <a:xfrm>
              <a:off x="33502" y="2674689"/>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70" descr="http://ladoga.graphics.cs.cmu.edu/cdoersch/hn25/caffe_run/data/efros/cdoersch/posunsup_nns_projgray_out/patchdisplay/imgs/2935.jpg"/>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33502" y="3284218"/>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36" descr="http://ladoga.graphics.cs.cmu.edu/cdoersch/hn25/caffe_run/data/efros/cdoersch/posunsup_nns_projgray_out/patchdisplay/imgs/3271.jpg"/>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33502" y="3893747"/>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68" descr="http://ladoga.graphics.cs.cmu.edu/cdoersch/hn25/caffe_run/data/efros/cdoersch/posunsup_nns_projgray_out/patchdisplay/imgs/12511.jpg"/>
            <p:cNvPicPr>
              <a:picLocks noChangeAspect="1" noChangeArrowheads="1"/>
            </p:cNvPicPr>
            <p:nvPr/>
          </p:nvPicPr>
          <p:blipFill>
            <a:blip r:embed="rId41" cstate="print">
              <a:extLst>
                <a:ext uri="{28A0092B-C50C-407E-A947-70E740481C1C}">
                  <a14:useLocalDpi xmlns:a14="http://schemas.microsoft.com/office/drawing/2010/main" val="0"/>
                </a:ext>
              </a:extLst>
            </a:blip>
            <a:srcRect/>
            <a:stretch>
              <a:fillRect/>
            </a:stretch>
          </p:blipFill>
          <p:spPr bwMode="auto">
            <a:xfrm>
              <a:off x="33502" y="4503277"/>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00" descr="http://ladoga.graphics.cs.cmu.edu/cdoersch/hn25/caffe_run/data/efros/cdoersch/posunsup_nns_projgray_out/patchdisplay/imgs/18475.jpg"/>
            <p:cNvPicPr>
              <a:picLocks noChangeAspect="1" noChangeArrowheads="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33502" y="5112806"/>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56" descr="http://ladoga.graphics.cs.cmu.edu/cdoersch/hn25/caffe_run/data/efros/cdoersch/posunsup_nns_projgray_out/patchdisplay/imgs/1045.jpg"/>
            <p:cNvPicPr>
              <a:picLocks noChangeAspect="1" noChangeArrowheads="1"/>
            </p:cNvPicPr>
            <p:nvPr/>
          </p:nvPicPr>
          <p:blipFill>
            <a:blip r:embed="rId43" cstate="print">
              <a:extLst>
                <a:ext uri="{28A0092B-C50C-407E-A947-70E740481C1C}">
                  <a14:useLocalDpi xmlns:a14="http://schemas.microsoft.com/office/drawing/2010/main" val="0"/>
                </a:ext>
              </a:extLst>
            </a:blip>
            <a:srcRect/>
            <a:stretch>
              <a:fillRect/>
            </a:stretch>
          </p:blipFill>
          <p:spPr bwMode="auto">
            <a:xfrm>
              <a:off x="33502" y="5722335"/>
              <a:ext cx="523952" cy="523952"/>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Connector 126"/>
            <p:cNvCxnSpPr/>
            <p:nvPr/>
          </p:nvCxnSpPr>
          <p:spPr>
            <a:xfrm>
              <a:off x="6319045" y="2065160"/>
              <a:ext cx="0" cy="4181127"/>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127"/>
            <p:cNvCxnSpPr/>
            <p:nvPr/>
          </p:nvCxnSpPr>
          <p:spPr>
            <a:xfrm>
              <a:off x="612748" y="2065160"/>
              <a:ext cx="0" cy="4181127"/>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282" y="1656218"/>
              <a:ext cx="1074584" cy="570872"/>
            </a:xfrm>
            <a:prstGeom prst="rect">
              <a:avLst/>
            </a:prstGeom>
            <a:noFill/>
          </p:spPr>
          <p:txBody>
            <a:bodyPr wrap="none" rtlCol="0">
              <a:spAutoFit/>
            </a:bodyPr>
            <a:lstStyle/>
            <a:p>
              <a:r>
                <a:rPr lang="en-US" sz="1050" dirty="0"/>
                <a:t>Input</a:t>
              </a:r>
            </a:p>
          </p:txBody>
        </p:sp>
        <p:cxnSp>
          <p:nvCxnSpPr>
            <p:cNvPr id="51" name="Straight Connector 125"/>
            <p:cNvCxnSpPr/>
            <p:nvPr/>
          </p:nvCxnSpPr>
          <p:spPr>
            <a:xfrm>
              <a:off x="3464331" y="2065160"/>
              <a:ext cx="0" cy="4181127"/>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52" name="Group 135"/>
            <p:cNvGrpSpPr/>
            <p:nvPr/>
          </p:nvGrpSpPr>
          <p:grpSpPr>
            <a:xfrm>
              <a:off x="3399444" y="1656218"/>
              <a:ext cx="2984487" cy="4590069"/>
              <a:chOff x="544733" y="1656218"/>
              <a:chExt cx="2984487" cy="4590069"/>
            </a:xfrm>
          </p:grpSpPr>
          <p:pic>
            <p:nvPicPr>
              <p:cNvPr id="53" name="Picture 4" descr="http://ladoga.graphics.cs.cmu.edu/cdoersch/hn25/caffe_run/data/efros/cdoersch/posunsup_nns_rand_out/patchdisplay/imgs/21963.jpg"/>
              <p:cNvPicPr>
                <a:picLocks noChangeAspect="1" noChangeArrowheads="1"/>
              </p:cNvPicPr>
              <p:nvPr/>
            </p:nvPicPr>
            <p:blipFill>
              <a:blip r:embed="rId44" cstate="print">
                <a:extLst>
                  <a:ext uri="{28A0092B-C50C-407E-A947-70E740481C1C}">
                    <a14:useLocalDpi xmlns:a14="http://schemas.microsoft.com/office/drawing/2010/main" val="0"/>
                  </a:ext>
                </a:extLst>
              </a:blip>
              <a:srcRect/>
              <a:stretch>
                <a:fillRect/>
              </a:stretch>
            </p:blipFill>
            <p:spPr bwMode="auto">
              <a:xfrm>
                <a:off x="668043" y="2065160"/>
                <a:ext cx="523951" cy="52395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8" descr="http://ladoga.graphics.cs.cmu.edu/cdoersch/hn25/caffe_run/data/efros/cdoersch/posunsup_nns_rand_out/patchdisplay/imgs/21964.jpg"/>
              <p:cNvPicPr>
                <a:picLocks noChangeAspect="1" noChangeArrowheads="1"/>
              </p:cNvPicPr>
              <p:nvPr/>
            </p:nvPicPr>
            <p:blipFill>
              <a:blip r:embed="rId45" cstate="print">
                <a:extLst>
                  <a:ext uri="{28A0092B-C50C-407E-A947-70E740481C1C}">
                    <a14:useLocalDpi xmlns:a14="http://schemas.microsoft.com/office/drawing/2010/main" val="0"/>
                  </a:ext>
                </a:extLst>
              </a:blip>
              <a:srcRect/>
              <a:stretch>
                <a:fillRect/>
              </a:stretch>
            </p:blipFill>
            <p:spPr bwMode="auto">
              <a:xfrm>
                <a:off x="1221521" y="2065160"/>
                <a:ext cx="523951" cy="523952"/>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0" descr="http://ladoga.graphics.cs.cmu.edu/cdoersch/hn25/caffe_run/data/efros/cdoersch/posunsup_nns_rand_out/patchdisplay/imgs/21965.jpg"/>
              <p:cNvPicPr>
                <a:picLocks noChangeAspect="1" noChangeArrowheads="1"/>
              </p:cNvPicPr>
              <p:nvPr/>
            </p:nvPicPr>
            <p:blipFill>
              <a:blip r:embed="rId46" cstate="print">
                <a:extLst>
                  <a:ext uri="{28A0092B-C50C-407E-A947-70E740481C1C}">
                    <a14:useLocalDpi xmlns:a14="http://schemas.microsoft.com/office/drawing/2010/main" val="0"/>
                  </a:ext>
                </a:extLst>
              </a:blip>
              <a:srcRect/>
              <a:stretch>
                <a:fillRect/>
              </a:stretch>
            </p:blipFill>
            <p:spPr bwMode="auto">
              <a:xfrm>
                <a:off x="1774998" y="2065160"/>
                <a:ext cx="523951" cy="523952"/>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2" descr="http://ladoga.graphics.cs.cmu.edu/cdoersch/hn25/caffe_run/data/efros/cdoersch/posunsup_nns_rand_out/patchdisplay/imgs/21966.jpg"/>
              <p:cNvPicPr>
                <a:picLocks noChangeAspect="1" noChangeArrowheads="1"/>
              </p:cNvPicPr>
              <p:nvPr/>
            </p:nvPicPr>
            <p:blipFill>
              <a:blip r:embed="rId47" cstate="print">
                <a:extLst>
                  <a:ext uri="{28A0092B-C50C-407E-A947-70E740481C1C}">
                    <a14:useLocalDpi xmlns:a14="http://schemas.microsoft.com/office/drawing/2010/main" val="0"/>
                  </a:ext>
                </a:extLst>
              </a:blip>
              <a:srcRect/>
              <a:stretch>
                <a:fillRect/>
              </a:stretch>
            </p:blipFill>
            <p:spPr bwMode="auto">
              <a:xfrm>
                <a:off x="2328475" y="2065160"/>
                <a:ext cx="523951" cy="523952"/>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14" descr="http://ladoga.graphics.cs.cmu.edu/cdoersch/hn25/caffe_run/data/efros/cdoersch/posunsup_nns_rand_out/patchdisplay/imgs/21967.jpg"/>
              <p:cNvPicPr>
                <a:picLocks noChangeAspect="1" noChangeArrowheads="1"/>
              </p:cNvPicPr>
              <p:nvPr/>
            </p:nvPicPr>
            <p:blipFill>
              <a:blip r:embed="rId48" cstate="print">
                <a:extLst>
                  <a:ext uri="{28A0092B-C50C-407E-A947-70E740481C1C}">
                    <a14:useLocalDpi xmlns:a14="http://schemas.microsoft.com/office/drawing/2010/main" val="0"/>
                  </a:ext>
                </a:extLst>
              </a:blip>
              <a:srcRect/>
              <a:stretch>
                <a:fillRect/>
              </a:stretch>
            </p:blipFill>
            <p:spPr bwMode="auto">
              <a:xfrm>
                <a:off x="2881954" y="2065160"/>
                <a:ext cx="523951" cy="523952"/>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60" descr="http://ladoga.graphics.cs.cmu.edu/cdoersch/hn25/caffe_run/data/efros/cdoersch/posunsup_nns_rand_out/patchdisplay/imgs/12134.jpg"/>
              <p:cNvPicPr>
                <a:picLocks noChangeAspect="1" noChangeArrowheads="1"/>
              </p:cNvPicPr>
              <p:nvPr/>
            </p:nvPicPr>
            <p:blipFill>
              <a:blip r:embed="rId49" cstate="print">
                <a:extLst>
                  <a:ext uri="{28A0092B-C50C-407E-A947-70E740481C1C}">
                    <a14:useLocalDpi xmlns:a14="http://schemas.microsoft.com/office/drawing/2010/main" val="0"/>
                  </a:ext>
                </a:extLst>
              </a:blip>
              <a:srcRect/>
              <a:stretch>
                <a:fillRect/>
              </a:stretch>
            </p:blipFill>
            <p:spPr bwMode="auto">
              <a:xfrm>
                <a:off x="668042" y="2674689"/>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62" descr="http://ladoga.graphics.cs.cmu.edu/cdoersch/hn25/caffe_run/data/efros/cdoersch/posunsup_nns_rand_out/patchdisplay/imgs/12135.jpg"/>
              <p:cNvPicPr>
                <a:picLocks noChangeAspect="1" noChangeArrowheads="1"/>
              </p:cNvPicPr>
              <p:nvPr/>
            </p:nvPicPr>
            <p:blipFill>
              <a:blip r:embed="rId50" cstate="print">
                <a:extLst>
                  <a:ext uri="{28A0092B-C50C-407E-A947-70E740481C1C}">
                    <a14:useLocalDpi xmlns:a14="http://schemas.microsoft.com/office/drawing/2010/main" val="0"/>
                  </a:ext>
                </a:extLst>
              </a:blip>
              <a:srcRect/>
              <a:stretch>
                <a:fillRect/>
              </a:stretch>
            </p:blipFill>
            <p:spPr bwMode="auto">
              <a:xfrm>
                <a:off x="1221520" y="2674689"/>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64" descr="http://ladoga.graphics.cs.cmu.edu/cdoersch/hn25/caffe_run/data/efros/cdoersch/posunsup_nns_rand_out/patchdisplay/imgs/12136.jpg"/>
              <p:cNvPicPr>
                <a:picLocks noChangeAspect="1" noChangeArrowheads="1"/>
              </p:cNvPicPr>
              <p:nvPr/>
            </p:nvPicPr>
            <p:blipFill>
              <a:blip r:embed="rId51" cstate="print">
                <a:extLst>
                  <a:ext uri="{28A0092B-C50C-407E-A947-70E740481C1C}">
                    <a14:useLocalDpi xmlns:a14="http://schemas.microsoft.com/office/drawing/2010/main" val="0"/>
                  </a:ext>
                </a:extLst>
              </a:blip>
              <a:srcRect/>
              <a:stretch>
                <a:fillRect/>
              </a:stretch>
            </p:blipFill>
            <p:spPr bwMode="auto">
              <a:xfrm>
                <a:off x="1774998" y="2674689"/>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66" descr="http://ladoga.graphics.cs.cmu.edu/cdoersch/hn25/caffe_run/data/efros/cdoersch/posunsup_nns_rand_out/patchdisplay/imgs/12137.jpg"/>
              <p:cNvPicPr>
                <a:picLocks noChangeAspect="1" noChangeArrowheads="1"/>
              </p:cNvPicPr>
              <p:nvPr/>
            </p:nvPicPr>
            <p:blipFill>
              <a:blip r:embed="rId52" cstate="print">
                <a:extLst>
                  <a:ext uri="{28A0092B-C50C-407E-A947-70E740481C1C}">
                    <a14:useLocalDpi xmlns:a14="http://schemas.microsoft.com/office/drawing/2010/main" val="0"/>
                  </a:ext>
                </a:extLst>
              </a:blip>
              <a:srcRect/>
              <a:stretch>
                <a:fillRect/>
              </a:stretch>
            </p:blipFill>
            <p:spPr bwMode="auto">
              <a:xfrm>
                <a:off x="2328475" y="2674689"/>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8" descr="http://ladoga.graphics.cs.cmu.edu/cdoersch/hn25/caffe_run/data/efros/cdoersch/posunsup_nns_rand_out/patchdisplay/imgs/12138.jpg"/>
              <p:cNvPicPr>
                <a:picLocks noChangeAspect="1" noChangeArrowheads="1"/>
              </p:cNvPicPr>
              <p:nvPr/>
            </p:nvPicPr>
            <p:blipFill>
              <a:blip r:embed="rId53" cstate="print">
                <a:extLst>
                  <a:ext uri="{28A0092B-C50C-407E-A947-70E740481C1C}">
                    <a14:useLocalDpi xmlns:a14="http://schemas.microsoft.com/office/drawing/2010/main" val="0"/>
                  </a:ext>
                </a:extLst>
              </a:blip>
              <a:srcRect/>
              <a:stretch>
                <a:fillRect/>
              </a:stretch>
            </p:blipFill>
            <p:spPr bwMode="auto">
              <a:xfrm>
                <a:off x="2881952" y="2674689"/>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94" descr="http://ladoga.graphics.cs.cmu.edu/cdoersch/hn25/caffe_run/data/efros/cdoersch/posunsup_nns_rand_out/patchdisplay/imgs/2937.jpg"/>
              <p:cNvPicPr>
                <a:picLocks noChangeAspect="1" noChangeArrowheads="1"/>
              </p:cNvPicPr>
              <p:nvPr/>
            </p:nvPicPr>
            <p:blipFill>
              <a:blip r:embed="rId54" cstate="print">
                <a:extLst>
                  <a:ext uri="{28A0092B-C50C-407E-A947-70E740481C1C}">
                    <a14:useLocalDpi xmlns:a14="http://schemas.microsoft.com/office/drawing/2010/main" val="0"/>
                  </a:ext>
                </a:extLst>
              </a:blip>
              <a:srcRect/>
              <a:stretch>
                <a:fillRect/>
              </a:stretch>
            </p:blipFill>
            <p:spPr bwMode="auto">
              <a:xfrm>
                <a:off x="668042" y="3284218"/>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96" descr="http://ladoga.graphics.cs.cmu.edu/cdoersch/hn25/caffe_run/data/efros/cdoersch/posunsup_nns_rand_out/patchdisplay/imgs/2938.jpg"/>
              <p:cNvPicPr>
                <a:picLocks noChangeAspect="1" noChangeArrowheads="1"/>
              </p:cNvPicPr>
              <p:nvPr/>
            </p:nvPicPr>
            <p:blipFill>
              <a:blip r:embed="rId55" cstate="print">
                <a:extLst>
                  <a:ext uri="{28A0092B-C50C-407E-A947-70E740481C1C}">
                    <a14:useLocalDpi xmlns:a14="http://schemas.microsoft.com/office/drawing/2010/main" val="0"/>
                  </a:ext>
                </a:extLst>
              </a:blip>
              <a:srcRect/>
              <a:stretch>
                <a:fillRect/>
              </a:stretch>
            </p:blipFill>
            <p:spPr bwMode="auto">
              <a:xfrm>
                <a:off x="1221520" y="3284218"/>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98" descr="http://ladoga.graphics.cs.cmu.edu/cdoersch/hn25/caffe_run/data/efros/cdoersch/posunsup_nns_rand_out/patchdisplay/imgs/2939.jpg"/>
              <p:cNvPicPr>
                <a:picLocks noChangeAspect="1" noChangeArrowheads="1"/>
              </p:cNvPicPr>
              <p:nvPr/>
            </p:nvPicPr>
            <p:blipFill>
              <a:blip r:embed="rId56" cstate="print">
                <a:extLst>
                  <a:ext uri="{28A0092B-C50C-407E-A947-70E740481C1C}">
                    <a14:useLocalDpi xmlns:a14="http://schemas.microsoft.com/office/drawing/2010/main" val="0"/>
                  </a:ext>
                </a:extLst>
              </a:blip>
              <a:srcRect/>
              <a:stretch>
                <a:fillRect/>
              </a:stretch>
            </p:blipFill>
            <p:spPr bwMode="auto">
              <a:xfrm>
                <a:off x="1774998" y="3284218"/>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100" descr="http://ladoga.graphics.cs.cmu.edu/cdoersch/hn25/caffe_run/data/efros/cdoersch/posunsup_nns_rand_out/patchdisplay/imgs/2940.jpg"/>
              <p:cNvPicPr>
                <a:picLocks noChangeAspect="1" noChangeArrowheads="1"/>
              </p:cNvPicPr>
              <p:nvPr/>
            </p:nvPicPr>
            <p:blipFill>
              <a:blip r:embed="rId57" cstate="print">
                <a:extLst>
                  <a:ext uri="{28A0092B-C50C-407E-A947-70E740481C1C}">
                    <a14:useLocalDpi xmlns:a14="http://schemas.microsoft.com/office/drawing/2010/main" val="0"/>
                  </a:ext>
                </a:extLst>
              </a:blip>
              <a:srcRect/>
              <a:stretch>
                <a:fillRect/>
              </a:stretch>
            </p:blipFill>
            <p:spPr bwMode="auto">
              <a:xfrm>
                <a:off x="2328475" y="3284218"/>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102" descr="http://ladoga.graphics.cs.cmu.edu/cdoersch/hn25/caffe_run/data/efros/cdoersch/posunsup_nns_rand_out/patchdisplay/imgs/2941.jpg"/>
              <p:cNvPicPr>
                <a:picLocks noChangeAspect="1" noChangeArrowheads="1"/>
              </p:cNvPicPr>
              <p:nvPr/>
            </p:nvPicPr>
            <p:blipFill>
              <a:blip r:embed="rId58" cstate="print">
                <a:extLst>
                  <a:ext uri="{28A0092B-C50C-407E-A947-70E740481C1C}">
                    <a14:useLocalDpi xmlns:a14="http://schemas.microsoft.com/office/drawing/2010/main" val="0"/>
                  </a:ext>
                </a:extLst>
              </a:blip>
              <a:srcRect/>
              <a:stretch>
                <a:fillRect/>
              </a:stretch>
            </p:blipFill>
            <p:spPr bwMode="auto">
              <a:xfrm>
                <a:off x="2881952" y="3284218"/>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158" descr="http://ladoga.graphics.cs.cmu.edu/cdoersch/hn25/caffe_run/data/efros/cdoersch/posunsup_nns_rand_out/patchdisplay/imgs/3272.jpg"/>
              <p:cNvPicPr>
                <a:picLocks noChangeAspect="1" noChangeArrowheads="1"/>
              </p:cNvPicPr>
              <p:nvPr/>
            </p:nvPicPr>
            <p:blipFill>
              <a:blip r:embed="rId59" cstate="print">
                <a:extLst>
                  <a:ext uri="{28A0092B-C50C-407E-A947-70E740481C1C}">
                    <a14:useLocalDpi xmlns:a14="http://schemas.microsoft.com/office/drawing/2010/main" val="0"/>
                  </a:ext>
                </a:extLst>
              </a:blip>
              <a:srcRect/>
              <a:stretch>
                <a:fillRect/>
              </a:stretch>
            </p:blipFill>
            <p:spPr bwMode="auto">
              <a:xfrm>
                <a:off x="668042" y="3893747"/>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160" descr="http://ladoga.graphics.cs.cmu.edu/cdoersch/hn25/caffe_run/data/efros/cdoersch/posunsup_nns_rand_out/patchdisplay/imgs/3273.jpg"/>
              <p:cNvPicPr>
                <a:picLocks noChangeAspect="1" noChangeArrowheads="1"/>
              </p:cNvPicPr>
              <p:nvPr/>
            </p:nvPicPr>
            <p:blipFill>
              <a:blip r:embed="rId60" cstate="print">
                <a:extLst>
                  <a:ext uri="{28A0092B-C50C-407E-A947-70E740481C1C}">
                    <a14:useLocalDpi xmlns:a14="http://schemas.microsoft.com/office/drawing/2010/main" val="0"/>
                  </a:ext>
                </a:extLst>
              </a:blip>
              <a:srcRect/>
              <a:stretch>
                <a:fillRect/>
              </a:stretch>
            </p:blipFill>
            <p:spPr bwMode="auto">
              <a:xfrm>
                <a:off x="1221520" y="3893747"/>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162" descr="http://ladoga.graphics.cs.cmu.edu/cdoersch/hn25/caffe_run/data/efros/cdoersch/posunsup_nns_rand_out/patchdisplay/imgs/3274.jpg"/>
              <p:cNvPicPr>
                <a:picLocks noChangeAspect="1" noChangeArrowheads="1"/>
              </p:cNvPicPr>
              <p:nvPr/>
            </p:nvPicPr>
            <p:blipFill>
              <a:blip r:embed="rId61" cstate="print">
                <a:extLst>
                  <a:ext uri="{28A0092B-C50C-407E-A947-70E740481C1C}">
                    <a14:useLocalDpi xmlns:a14="http://schemas.microsoft.com/office/drawing/2010/main" val="0"/>
                  </a:ext>
                </a:extLst>
              </a:blip>
              <a:srcRect/>
              <a:stretch>
                <a:fillRect/>
              </a:stretch>
            </p:blipFill>
            <p:spPr bwMode="auto">
              <a:xfrm>
                <a:off x="1774998" y="3893747"/>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164" descr="http://ladoga.graphics.cs.cmu.edu/cdoersch/hn25/caffe_run/data/efros/cdoersch/posunsup_nns_rand_out/patchdisplay/imgs/3275.jpg"/>
              <p:cNvPicPr>
                <a:picLocks noChangeAspect="1" noChangeArrowheads="1"/>
              </p:cNvPicPr>
              <p:nvPr/>
            </p:nvPicPr>
            <p:blipFill>
              <a:blip r:embed="rId62" cstate="print">
                <a:extLst>
                  <a:ext uri="{28A0092B-C50C-407E-A947-70E740481C1C}">
                    <a14:useLocalDpi xmlns:a14="http://schemas.microsoft.com/office/drawing/2010/main" val="0"/>
                  </a:ext>
                </a:extLst>
              </a:blip>
              <a:srcRect/>
              <a:stretch>
                <a:fillRect/>
              </a:stretch>
            </p:blipFill>
            <p:spPr bwMode="auto">
              <a:xfrm>
                <a:off x="2328475" y="3893747"/>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166" descr="http://ladoga.graphics.cs.cmu.edu/cdoersch/hn25/caffe_run/data/efros/cdoersch/posunsup_nns_rand_out/patchdisplay/imgs/3276.jpg"/>
              <p:cNvPicPr>
                <a:picLocks noChangeAspect="1" noChangeArrowheads="1"/>
              </p:cNvPicPr>
              <p:nvPr/>
            </p:nvPicPr>
            <p:blipFill>
              <a:blip r:embed="rId63" cstate="print">
                <a:extLst>
                  <a:ext uri="{28A0092B-C50C-407E-A947-70E740481C1C}">
                    <a14:useLocalDpi xmlns:a14="http://schemas.microsoft.com/office/drawing/2010/main" val="0"/>
                  </a:ext>
                </a:extLst>
              </a:blip>
              <a:srcRect/>
              <a:stretch>
                <a:fillRect/>
              </a:stretch>
            </p:blipFill>
            <p:spPr bwMode="auto">
              <a:xfrm>
                <a:off x="2881952" y="3893747"/>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190" descr="http://ladoga.graphics.cs.cmu.edu/cdoersch/hn25/caffe_run/data/efros/cdoersch/posunsup_nns_rand_out/patchdisplay/imgs/12513.jpg"/>
              <p:cNvPicPr>
                <a:picLocks noChangeAspect="1" noChangeArrowheads="1"/>
              </p:cNvPicPr>
              <p:nvPr/>
            </p:nvPicPr>
            <p:blipFill>
              <a:blip r:embed="rId64" cstate="print">
                <a:extLst>
                  <a:ext uri="{28A0092B-C50C-407E-A947-70E740481C1C}">
                    <a14:useLocalDpi xmlns:a14="http://schemas.microsoft.com/office/drawing/2010/main" val="0"/>
                  </a:ext>
                </a:extLst>
              </a:blip>
              <a:srcRect/>
              <a:stretch>
                <a:fillRect/>
              </a:stretch>
            </p:blipFill>
            <p:spPr bwMode="auto">
              <a:xfrm>
                <a:off x="668042" y="4503277"/>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192" descr="http://ladoga.graphics.cs.cmu.edu/cdoersch/hn25/caffe_run/data/efros/cdoersch/posunsup_nns_rand_out/patchdisplay/imgs/12512.jpg"/>
              <p:cNvPicPr>
                <a:picLocks noChangeAspect="1" noChangeArrowheads="1"/>
              </p:cNvPicPr>
              <p:nvPr/>
            </p:nvPicPr>
            <p:blipFill>
              <a:blip r:embed="rId65" cstate="print">
                <a:extLst>
                  <a:ext uri="{28A0092B-C50C-407E-A947-70E740481C1C}">
                    <a14:useLocalDpi xmlns:a14="http://schemas.microsoft.com/office/drawing/2010/main" val="0"/>
                  </a:ext>
                </a:extLst>
              </a:blip>
              <a:srcRect/>
              <a:stretch>
                <a:fillRect/>
              </a:stretch>
            </p:blipFill>
            <p:spPr bwMode="auto">
              <a:xfrm>
                <a:off x="1221520" y="4503277"/>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194" descr="http://ladoga.graphics.cs.cmu.edu/cdoersch/hn25/caffe_run/data/efros/cdoersch/posunsup_nns_rand_out/patchdisplay/imgs/12514.jpg"/>
              <p:cNvPicPr>
                <a:picLocks noChangeAspect="1" noChangeArrowheads="1"/>
              </p:cNvPicPr>
              <p:nvPr/>
            </p:nvPicPr>
            <p:blipFill>
              <a:blip r:embed="rId66" cstate="print">
                <a:extLst>
                  <a:ext uri="{28A0092B-C50C-407E-A947-70E740481C1C}">
                    <a14:useLocalDpi xmlns:a14="http://schemas.microsoft.com/office/drawing/2010/main" val="0"/>
                  </a:ext>
                </a:extLst>
              </a:blip>
              <a:srcRect/>
              <a:stretch>
                <a:fillRect/>
              </a:stretch>
            </p:blipFill>
            <p:spPr bwMode="auto">
              <a:xfrm>
                <a:off x="1774998" y="4503277"/>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196" descr="http://ladoga.graphics.cs.cmu.edu/cdoersch/hn25/caffe_run/data/efros/cdoersch/posunsup_nns_rand_out/patchdisplay/imgs/12515.jpg"/>
              <p:cNvPicPr>
                <a:picLocks noChangeAspect="1" noChangeArrowheads="1"/>
              </p:cNvPicPr>
              <p:nvPr/>
            </p:nvPicPr>
            <p:blipFill>
              <a:blip r:embed="rId67" cstate="print">
                <a:extLst>
                  <a:ext uri="{28A0092B-C50C-407E-A947-70E740481C1C}">
                    <a14:useLocalDpi xmlns:a14="http://schemas.microsoft.com/office/drawing/2010/main" val="0"/>
                  </a:ext>
                </a:extLst>
              </a:blip>
              <a:srcRect/>
              <a:stretch>
                <a:fillRect/>
              </a:stretch>
            </p:blipFill>
            <p:spPr bwMode="auto">
              <a:xfrm>
                <a:off x="2328475" y="4503277"/>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198" descr="http://ladoga.graphics.cs.cmu.edu/cdoersch/hn25/caffe_run/data/efros/cdoersch/posunsup_nns_rand_out/patchdisplay/imgs/12516.jpg"/>
              <p:cNvPicPr>
                <a:picLocks noChangeAspect="1" noChangeArrowheads="1"/>
              </p:cNvPicPr>
              <p:nvPr/>
            </p:nvPicPr>
            <p:blipFill>
              <a:blip r:embed="rId68" cstate="print">
                <a:extLst>
                  <a:ext uri="{28A0092B-C50C-407E-A947-70E740481C1C}">
                    <a14:useLocalDpi xmlns:a14="http://schemas.microsoft.com/office/drawing/2010/main" val="0"/>
                  </a:ext>
                </a:extLst>
              </a:blip>
              <a:srcRect/>
              <a:stretch>
                <a:fillRect/>
              </a:stretch>
            </p:blipFill>
            <p:spPr bwMode="auto">
              <a:xfrm>
                <a:off x="2881952" y="4503277"/>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24" descr="http://ladoga.graphics.cs.cmu.edu/cdoersch/hn25/caffe_run/data/efros/cdoersch/posunsup_nns_rand_out/patchdisplay/imgs/18477.jpg"/>
              <p:cNvPicPr>
                <a:picLocks noChangeAspect="1" noChangeArrowheads="1"/>
              </p:cNvPicPr>
              <p:nvPr/>
            </p:nvPicPr>
            <p:blipFill>
              <a:blip r:embed="rId69" cstate="print">
                <a:extLst>
                  <a:ext uri="{28A0092B-C50C-407E-A947-70E740481C1C}">
                    <a14:useLocalDpi xmlns:a14="http://schemas.microsoft.com/office/drawing/2010/main" val="0"/>
                  </a:ext>
                </a:extLst>
              </a:blip>
              <a:srcRect/>
              <a:stretch>
                <a:fillRect/>
              </a:stretch>
            </p:blipFill>
            <p:spPr bwMode="auto">
              <a:xfrm>
                <a:off x="668042" y="5112806"/>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26" descr="http://ladoga.graphics.cs.cmu.edu/cdoersch/hn25/caffe_run/data/efros/cdoersch/posunsup_nns_rand_out/patchdisplay/imgs/18478.jpg"/>
              <p:cNvPicPr>
                <a:picLocks noChangeAspect="1" noChangeArrowheads="1"/>
              </p:cNvPicPr>
              <p:nvPr/>
            </p:nvPicPr>
            <p:blipFill>
              <a:blip r:embed="rId70" cstate="print">
                <a:extLst>
                  <a:ext uri="{28A0092B-C50C-407E-A947-70E740481C1C}">
                    <a14:useLocalDpi xmlns:a14="http://schemas.microsoft.com/office/drawing/2010/main" val="0"/>
                  </a:ext>
                </a:extLst>
              </a:blip>
              <a:srcRect/>
              <a:stretch>
                <a:fillRect/>
              </a:stretch>
            </p:blipFill>
            <p:spPr bwMode="auto">
              <a:xfrm>
                <a:off x="1221520" y="5112806"/>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28" descr="http://ladoga.graphics.cs.cmu.edu/cdoersch/hn25/caffe_run/data/efros/cdoersch/posunsup_nns_rand_out/patchdisplay/imgs/18479.jpg"/>
              <p:cNvPicPr>
                <a:picLocks noChangeAspect="1" noChangeArrowheads="1"/>
              </p:cNvPicPr>
              <p:nvPr/>
            </p:nvPicPr>
            <p:blipFill>
              <a:blip r:embed="rId71" cstate="print">
                <a:extLst>
                  <a:ext uri="{28A0092B-C50C-407E-A947-70E740481C1C}">
                    <a14:useLocalDpi xmlns:a14="http://schemas.microsoft.com/office/drawing/2010/main" val="0"/>
                  </a:ext>
                </a:extLst>
              </a:blip>
              <a:srcRect/>
              <a:stretch>
                <a:fillRect/>
              </a:stretch>
            </p:blipFill>
            <p:spPr bwMode="auto">
              <a:xfrm>
                <a:off x="1774998" y="5112806"/>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30" descr="http://ladoga.graphics.cs.cmu.edu/cdoersch/hn25/caffe_run/data/efros/cdoersch/posunsup_nns_rand_out/patchdisplay/imgs/18480.jpg"/>
              <p:cNvPicPr>
                <a:picLocks noChangeAspect="1" noChangeArrowheads="1"/>
              </p:cNvPicPr>
              <p:nvPr/>
            </p:nvPicPr>
            <p:blipFill>
              <a:blip r:embed="rId72" cstate="print">
                <a:extLst>
                  <a:ext uri="{28A0092B-C50C-407E-A947-70E740481C1C}">
                    <a14:useLocalDpi xmlns:a14="http://schemas.microsoft.com/office/drawing/2010/main" val="0"/>
                  </a:ext>
                </a:extLst>
              </a:blip>
              <a:srcRect/>
              <a:stretch>
                <a:fillRect/>
              </a:stretch>
            </p:blipFill>
            <p:spPr bwMode="auto">
              <a:xfrm>
                <a:off x="2328475" y="5112806"/>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32" descr="http://ladoga.graphics.cs.cmu.edu/cdoersch/hn25/caffe_run/data/efros/cdoersch/posunsup_nns_rand_out/patchdisplay/imgs/18481.jpg"/>
              <p:cNvPicPr>
                <a:picLocks noChangeAspect="1" noChangeArrowheads="1"/>
              </p:cNvPicPr>
              <p:nvPr/>
            </p:nvPicPr>
            <p:blipFill>
              <a:blip r:embed="rId73" cstate="print">
                <a:extLst>
                  <a:ext uri="{28A0092B-C50C-407E-A947-70E740481C1C}">
                    <a14:useLocalDpi xmlns:a14="http://schemas.microsoft.com/office/drawing/2010/main" val="0"/>
                  </a:ext>
                </a:extLst>
              </a:blip>
              <a:srcRect/>
              <a:stretch>
                <a:fillRect/>
              </a:stretch>
            </p:blipFill>
            <p:spPr bwMode="auto">
              <a:xfrm>
                <a:off x="2881952" y="5112806"/>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78" descr="http://ladoga.graphics.cs.cmu.edu/cdoersch/hn25/caffe_run/data/efros/cdoersch/posunsup_nns_rand_out/patchdisplay/imgs/1046.jpg"/>
              <p:cNvPicPr>
                <a:picLocks noChangeAspect="1" noChangeArrowheads="1"/>
              </p:cNvPicPr>
              <p:nvPr/>
            </p:nvPicPr>
            <p:blipFill>
              <a:blip r:embed="rId74" cstate="print">
                <a:extLst>
                  <a:ext uri="{28A0092B-C50C-407E-A947-70E740481C1C}">
                    <a14:useLocalDpi xmlns:a14="http://schemas.microsoft.com/office/drawing/2010/main" val="0"/>
                  </a:ext>
                </a:extLst>
              </a:blip>
              <a:srcRect/>
              <a:stretch>
                <a:fillRect/>
              </a:stretch>
            </p:blipFill>
            <p:spPr bwMode="auto">
              <a:xfrm>
                <a:off x="668042" y="5722335"/>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80" descr="http://ladoga.graphics.cs.cmu.edu/cdoersch/hn25/caffe_run/data/efros/cdoersch/posunsup_nns_rand_out/patchdisplay/imgs/1047.jpg"/>
              <p:cNvPicPr>
                <a:picLocks noChangeAspect="1" noChangeArrowheads="1"/>
              </p:cNvPicPr>
              <p:nvPr/>
            </p:nvPicPr>
            <p:blipFill>
              <a:blip r:embed="rId75" cstate="print">
                <a:extLst>
                  <a:ext uri="{28A0092B-C50C-407E-A947-70E740481C1C}">
                    <a14:useLocalDpi xmlns:a14="http://schemas.microsoft.com/office/drawing/2010/main" val="0"/>
                  </a:ext>
                </a:extLst>
              </a:blip>
              <a:srcRect/>
              <a:stretch>
                <a:fillRect/>
              </a:stretch>
            </p:blipFill>
            <p:spPr bwMode="auto">
              <a:xfrm>
                <a:off x="1221520" y="5722335"/>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282" descr="http://ladoga.graphics.cs.cmu.edu/cdoersch/hn25/caffe_run/data/efros/cdoersch/posunsup_nns_rand_out/patchdisplay/imgs/1048.jpg"/>
              <p:cNvPicPr>
                <a:picLocks noChangeAspect="1" noChangeArrowheads="1"/>
              </p:cNvPicPr>
              <p:nvPr/>
            </p:nvPicPr>
            <p:blipFill>
              <a:blip r:embed="rId76" cstate="print">
                <a:extLst>
                  <a:ext uri="{28A0092B-C50C-407E-A947-70E740481C1C}">
                    <a14:useLocalDpi xmlns:a14="http://schemas.microsoft.com/office/drawing/2010/main" val="0"/>
                  </a:ext>
                </a:extLst>
              </a:blip>
              <a:srcRect/>
              <a:stretch>
                <a:fillRect/>
              </a:stretch>
            </p:blipFill>
            <p:spPr bwMode="auto">
              <a:xfrm>
                <a:off x="1774998" y="5722335"/>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84" descr="http://ladoga.graphics.cs.cmu.edu/cdoersch/hn25/caffe_run/data/efros/cdoersch/posunsup_nns_rand_out/patchdisplay/imgs/1049.jpg"/>
              <p:cNvPicPr>
                <a:picLocks noChangeAspect="1" noChangeArrowheads="1"/>
              </p:cNvPicPr>
              <p:nvPr/>
            </p:nvPicPr>
            <p:blipFill>
              <a:blip r:embed="rId77" cstate="print">
                <a:extLst>
                  <a:ext uri="{28A0092B-C50C-407E-A947-70E740481C1C}">
                    <a14:useLocalDpi xmlns:a14="http://schemas.microsoft.com/office/drawing/2010/main" val="0"/>
                  </a:ext>
                </a:extLst>
              </a:blip>
              <a:srcRect/>
              <a:stretch>
                <a:fillRect/>
              </a:stretch>
            </p:blipFill>
            <p:spPr bwMode="auto">
              <a:xfrm>
                <a:off x="2328475" y="5722335"/>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86" descr="http://ladoga.graphics.cs.cmu.edu/cdoersch/hn25/caffe_run/data/efros/cdoersch/posunsup_nns_rand_out/patchdisplay/imgs/1050.jpg"/>
              <p:cNvPicPr>
                <a:picLocks noChangeAspect="1" noChangeArrowheads="1"/>
              </p:cNvPicPr>
              <p:nvPr/>
            </p:nvPicPr>
            <p:blipFill>
              <a:blip r:embed="rId78" cstate="print">
                <a:extLst>
                  <a:ext uri="{28A0092B-C50C-407E-A947-70E740481C1C}">
                    <a14:useLocalDpi xmlns:a14="http://schemas.microsoft.com/office/drawing/2010/main" val="0"/>
                  </a:ext>
                </a:extLst>
              </a:blip>
              <a:srcRect/>
              <a:stretch>
                <a:fillRect/>
              </a:stretch>
            </p:blipFill>
            <p:spPr bwMode="auto">
              <a:xfrm>
                <a:off x="2881952" y="5722335"/>
                <a:ext cx="523952" cy="523952"/>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p:cNvSpPr txBox="1"/>
              <p:nvPr/>
            </p:nvSpPr>
            <p:spPr>
              <a:xfrm>
                <a:off x="544733" y="1656218"/>
                <a:ext cx="2984487" cy="554083"/>
              </a:xfrm>
              <a:prstGeom prst="rect">
                <a:avLst/>
              </a:prstGeom>
              <a:noFill/>
            </p:spPr>
            <p:txBody>
              <a:bodyPr wrap="none" rtlCol="0">
                <a:spAutoFit/>
              </a:bodyPr>
              <a:lstStyle/>
              <a:p>
                <a:pPr algn="ctr"/>
                <a:r>
                  <a:rPr lang="en-US" sz="1050" dirty="0"/>
                  <a:t>Random Initialization</a:t>
                </a:r>
              </a:p>
            </p:txBody>
          </p:sp>
        </p:grpSp>
        <p:grpSp>
          <p:nvGrpSpPr>
            <p:cNvPr id="89" name="Group 210"/>
            <p:cNvGrpSpPr/>
            <p:nvPr/>
          </p:nvGrpSpPr>
          <p:grpSpPr>
            <a:xfrm>
              <a:off x="6377467" y="1656218"/>
              <a:ext cx="2737863" cy="4590069"/>
              <a:chOff x="6377467" y="1656218"/>
              <a:chExt cx="2737863" cy="4590069"/>
            </a:xfrm>
          </p:grpSpPr>
          <p:pic>
            <p:nvPicPr>
              <p:cNvPr id="90" name="Picture 16" descr="http://ladoga.graphics.cs.cmu.edu/cdoersch/hn25/caffe_run/data/efros/cdoersch/posunsup_nns_alexnet_out/patchdisplay/imgs/21963.jpg"/>
              <p:cNvPicPr>
                <a:picLocks noChangeAspect="1" noChangeArrowheads="1"/>
              </p:cNvPicPr>
              <p:nvPr/>
            </p:nvPicPr>
            <p:blipFill>
              <a:blip r:embed="rId79" cstate="print">
                <a:extLst>
                  <a:ext uri="{28A0092B-C50C-407E-A947-70E740481C1C}">
                    <a14:useLocalDpi xmlns:a14="http://schemas.microsoft.com/office/drawing/2010/main" val="0"/>
                  </a:ext>
                </a:extLst>
              </a:blip>
              <a:srcRect/>
              <a:stretch>
                <a:fillRect/>
              </a:stretch>
            </p:blipFill>
            <p:spPr bwMode="auto">
              <a:xfrm>
                <a:off x="6377467" y="2065160"/>
                <a:ext cx="523951" cy="523952"/>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18" descr="http://ladoga.graphics.cs.cmu.edu/cdoersch/hn25/caffe_run/data/efros/cdoersch/posunsup_nns_alexnet_out/patchdisplay/imgs/21964.jpg"/>
              <p:cNvPicPr>
                <a:picLocks noChangeAspect="1" noChangeArrowheads="1"/>
              </p:cNvPicPr>
              <p:nvPr/>
            </p:nvPicPr>
            <p:blipFill>
              <a:blip r:embed="rId80" cstate="print">
                <a:extLst>
                  <a:ext uri="{28A0092B-C50C-407E-A947-70E740481C1C}">
                    <a14:useLocalDpi xmlns:a14="http://schemas.microsoft.com/office/drawing/2010/main" val="0"/>
                  </a:ext>
                </a:extLst>
              </a:blip>
              <a:srcRect/>
              <a:stretch>
                <a:fillRect/>
              </a:stretch>
            </p:blipFill>
            <p:spPr bwMode="auto">
              <a:xfrm>
                <a:off x="6930944" y="2065160"/>
                <a:ext cx="523951" cy="523952"/>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0" descr="http://ladoga.graphics.cs.cmu.edu/cdoersch/hn25/caffe_run/data/efros/cdoersch/posunsup_nns_alexnet_out/patchdisplay/imgs/21965.jpg"/>
              <p:cNvPicPr>
                <a:picLocks noChangeAspect="1" noChangeArrowheads="1"/>
              </p:cNvPicPr>
              <p:nvPr/>
            </p:nvPicPr>
            <p:blipFill>
              <a:blip r:embed="rId81" cstate="print">
                <a:extLst>
                  <a:ext uri="{28A0092B-C50C-407E-A947-70E740481C1C}">
                    <a14:useLocalDpi xmlns:a14="http://schemas.microsoft.com/office/drawing/2010/main" val="0"/>
                  </a:ext>
                </a:extLst>
              </a:blip>
              <a:srcRect/>
              <a:stretch>
                <a:fillRect/>
              </a:stretch>
            </p:blipFill>
            <p:spPr bwMode="auto">
              <a:xfrm>
                <a:off x="7484421" y="2065160"/>
                <a:ext cx="523951" cy="523952"/>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2" descr="http://ladoga.graphics.cs.cmu.edu/cdoersch/hn25/caffe_run/data/efros/cdoersch/posunsup_nns_alexnet_out/patchdisplay/imgs/21966.jpg"/>
              <p:cNvPicPr>
                <a:picLocks noChangeAspect="1" noChangeArrowheads="1"/>
              </p:cNvPicPr>
              <p:nvPr/>
            </p:nvPicPr>
            <p:blipFill>
              <a:blip r:embed="rId82" cstate="print">
                <a:extLst>
                  <a:ext uri="{28A0092B-C50C-407E-A947-70E740481C1C}">
                    <a14:useLocalDpi xmlns:a14="http://schemas.microsoft.com/office/drawing/2010/main" val="0"/>
                  </a:ext>
                </a:extLst>
              </a:blip>
              <a:srcRect/>
              <a:stretch>
                <a:fillRect/>
              </a:stretch>
            </p:blipFill>
            <p:spPr bwMode="auto">
              <a:xfrm>
                <a:off x="8037900" y="2065160"/>
                <a:ext cx="523951" cy="523952"/>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4" descr="http://ladoga.graphics.cs.cmu.edu/cdoersch/hn25/caffe_run/data/efros/cdoersch/posunsup_nns_alexnet_out/patchdisplay/imgs/21967.jpg"/>
              <p:cNvPicPr>
                <a:picLocks noChangeAspect="1" noChangeArrowheads="1"/>
              </p:cNvPicPr>
              <p:nvPr/>
            </p:nvPicPr>
            <p:blipFill>
              <a:blip r:embed="rId83" cstate="print">
                <a:extLst>
                  <a:ext uri="{28A0092B-C50C-407E-A947-70E740481C1C}">
                    <a14:useLocalDpi xmlns:a14="http://schemas.microsoft.com/office/drawing/2010/main" val="0"/>
                  </a:ext>
                </a:extLst>
              </a:blip>
              <a:srcRect/>
              <a:stretch>
                <a:fillRect/>
              </a:stretch>
            </p:blipFill>
            <p:spPr bwMode="auto">
              <a:xfrm>
                <a:off x="8591378" y="2065160"/>
                <a:ext cx="523951" cy="523952"/>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48" descr="http://ladoga.graphics.cs.cmu.edu/cdoersch/hn25/caffe_run/data/efros/cdoersch/posunsup_nns_alexnet_out/patchdisplay/imgs/12135.jpg"/>
              <p:cNvPicPr>
                <a:picLocks noChangeAspect="1" noChangeArrowheads="1"/>
              </p:cNvPicPr>
              <p:nvPr/>
            </p:nvPicPr>
            <p:blipFill>
              <a:blip r:embed="rId84" cstate="print">
                <a:extLst>
                  <a:ext uri="{28A0092B-C50C-407E-A947-70E740481C1C}">
                    <a14:useLocalDpi xmlns:a14="http://schemas.microsoft.com/office/drawing/2010/main" val="0"/>
                  </a:ext>
                </a:extLst>
              </a:blip>
              <a:srcRect/>
              <a:stretch>
                <a:fillRect/>
              </a:stretch>
            </p:blipFill>
            <p:spPr bwMode="auto">
              <a:xfrm>
                <a:off x="6377467" y="2674689"/>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50" descr="http://ladoga.graphics.cs.cmu.edu/cdoersch/hn25/caffe_run/data/efros/cdoersch/posunsup_nns_alexnet_out/patchdisplay/imgs/12136.jpg"/>
              <p:cNvPicPr>
                <a:picLocks noChangeAspect="1" noChangeArrowheads="1"/>
              </p:cNvPicPr>
              <p:nvPr/>
            </p:nvPicPr>
            <p:blipFill>
              <a:blip r:embed="rId85" cstate="print">
                <a:extLst>
                  <a:ext uri="{28A0092B-C50C-407E-A947-70E740481C1C}">
                    <a14:useLocalDpi xmlns:a14="http://schemas.microsoft.com/office/drawing/2010/main" val="0"/>
                  </a:ext>
                </a:extLst>
              </a:blip>
              <a:srcRect/>
              <a:stretch>
                <a:fillRect/>
              </a:stretch>
            </p:blipFill>
            <p:spPr bwMode="auto">
              <a:xfrm>
                <a:off x="6930945" y="2674689"/>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52" descr="http://ladoga.graphics.cs.cmu.edu/cdoersch/hn25/caffe_run/data/efros/cdoersch/posunsup_nns_alexnet_out/patchdisplay/imgs/12137.jpg"/>
              <p:cNvPicPr>
                <a:picLocks noChangeAspect="1" noChangeArrowheads="1"/>
              </p:cNvPicPr>
              <p:nvPr/>
            </p:nvPicPr>
            <p:blipFill>
              <a:blip r:embed="rId86" cstate="print">
                <a:extLst>
                  <a:ext uri="{28A0092B-C50C-407E-A947-70E740481C1C}">
                    <a14:useLocalDpi xmlns:a14="http://schemas.microsoft.com/office/drawing/2010/main" val="0"/>
                  </a:ext>
                </a:extLst>
              </a:blip>
              <a:srcRect/>
              <a:stretch>
                <a:fillRect/>
              </a:stretch>
            </p:blipFill>
            <p:spPr bwMode="auto">
              <a:xfrm>
                <a:off x="7484423" y="2674689"/>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56" descr="http://ladoga.graphics.cs.cmu.edu/cdoersch/hn25/caffe_run/data/efros/cdoersch/posunsup_nns_alexnet_out/patchdisplay/imgs/12138.jpg"/>
              <p:cNvPicPr>
                <a:picLocks noChangeAspect="1" noChangeArrowheads="1"/>
              </p:cNvPicPr>
              <p:nvPr/>
            </p:nvPicPr>
            <p:blipFill>
              <a:blip r:embed="rId87" cstate="print">
                <a:extLst>
                  <a:ext uri="{28A0092B-C50C-407E-A947-70E740481C1C}">
                    <a14:useLocalDpi xmlns:a14="http://schemas.microsoft.com/office/drawing/2010/main" val="0"/>
                  </a:ext>
                </a:extLst>
              </a:blip>
              <a:srcRect/>
              <a:stretch>
                <a:fillRect/>
              </a:stretch>
            </p:blipFill>
            <p:spPr bwMode="auto">
              <a:xfrm>
                <a:off x="8037900" y="2674689"/>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58" descr="http://ladoga.graphics.cs.cmu.edu/cdoersch/hn25/caffe_run/data/efros/cdoersch/posunsup_nns_alexnet_out/patchdisplay/imgs/12139.jpg"/>
              <p:cNvPicPr>
                <a:picLocks noChangeAspect="1" noChangeArrowheads="1"/>
              </p:cNvPicPr>
              <p:nvPr/>
            </p:nvPicPr>
            <p:blipFill>
              <a:blip r:embed="rId88" cstate="print">
                <a:extLst>
                  <a:ext uri="{28A0092B-C50C-407E-A947-70E740481C1C}">
                    <a14:useLocalDpi xmlns:a14="http://schemas.microsoft.com/office/drawing/2010/main" val="0"/>
                  </a:ext>
                </a:extLst>
              </a:blip>
              <a:srcRect/>
              <a:stretch>
                <a:fillRect/>
              </a:stretch>
            </p:blipFill>
            <p:spPr bwMode="auto">
              <a:xfrm>
                <a:off x="8591378" y="2674689"/>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82" descr="http://ladoga.graphics.cs.cmu.edu/cdoersch/hn25/caffe_run/data/efros/cdoersch/posunsup_nns_alexnet_out/patchdisplay/imgs/2937.jpg"/>
              <p:cNvPicPr>
                <a:picLocks noChangeAspect="1" noChangeArrowheads="1"/>
              </p:cNvPicPr>
              <p:nvPr/>
            </p:nvPicPr>
            <p:blipFill>
              <a:blip r:embed="rId89" cstate="print">
                <a:extLst>
                  <a:ext uri="{28A0092B-C50C-407E-A947-70E740481C1C}">
                    <a14:useLocalDpi xmlns:a14="http://schemas.microsoft.com/office/drawing/2010/main" val="0"/>
                  </a:ext>
                </a:extLst>
              </a:blip>
              <a:srcRect/>
              <a:stretch>
                <a:fillRect/>
              </a:stretch>
            </p:blipFill>
            <p:spPr bwMode="auto">
              <a:xfrm>
                <a:off x="6377467" y="3284218"/>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84" descr="http://ladoga.graphics.cs.cmu.edu/cdoersch/hn25/caffe_run/data/efros/cdoersch/posunsup_nns_alexnet_out/patchdisplay/imgs/2938.jpg"/>
              <p:cNvPicPr>
                <a:picLocks noChangeAspect="1" noChangeArrowheads="1"/>
              </p:cNvPicPr>
              <p:nvPr/>
            </p:nvPicPr>
            <p:blipFill>
              <a:blip r:embed="rId90" cstate="print">
                <a:extLst>
                  <a:ext uri="{28A0092B-C50C-407E-A947-70E740481C1C}">
                    <a14:useLocalDpi xmlns:a14="http://schemas.microsoft.com/office/drawing/2010/main" val="0"/>
                  </a:ext>
                </a:extLst>
              </a:blip>
              <a:srcRect/>
              <a:stretch>
                <a:fillRect/>
              </a:stretch>
            </p:blipFill>
            <p:spPr bwMode="auto">
              <a:xfrm>
                <a:off x="6930945" y="3284218"/>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86" descr="http://ladoga.graphics.cs.cmu.edu/cdoersch/hn25/caffe_run/data/efros/cdoersch/posunsup_nns_alexnet_out/patchdisplay/imgs/2939.jpg"/>
              <p:cNvPicPr>
                <a:picLocks noChangeAspect="1" noChangeArrowheads="1"/>
              </p:cNvPicPr>
              <p:nvPr/>
            </p:nvPicPr>
            <p:blipFill>
              <a:blip r:embed="rId91" cstate="print">
                <a:extLst>
                  <a:ext uri="{28A0092B-C50C-407E-A947-70E740481C1C}">
                    <a14:useLocalDpi xmlns:a14="http://schemas.microsoft.com/office/drawing/2010/main" val="0"/>
                  </a:ext>
                </a:extLst>
              </a:blip>
              <a:srcRect/>
              <a:stretch>
                <a:fillRect/>
              </a:stretch>
            </p:blipFill>
            <p:spPr bwMode="auto">
              <a:xfrm>
                <a:off x="7484423" y="3284218"/>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88" descr="http://ladoga.graphics.cs.cmu.edu/cdoersch/hn25/caffe_run/data/efros/cdoersch/posunsup_nns_alexnet_out/patchdisplay/imgs/2940.jpg"/>
              <p:cNvPicPr>
                <a:picLocks noChangeAspect="1" noChangeArrowheads="1"/>
              </p:cNvPicPr>
              <p:nvPr/>
            </p:nvPicPr>
            <p:blipFill>
              <a:blip r:embed="rId92" cstate="print">
                <a:extLst>
                  <a:ext uri="{28A0092B-C50C-407E-A947-70E740481C1C}">
                    <a14:useLocalDpi xmlns:a14="http://schemas.microsoft.com/office/drawing/2010/main" val="0"/>
                  </a:ext>
                </a:extLst>
              </a:blip>
              <a:srcRect/>
              <a:stretch>
                <a:fillRect/>
              </a:stretch>
            </p:blipFill>
            <p:spPr bwMode="auto">
              <a:xfrm>
                <a:off x="8037900" y="3284218"/>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90" descr="http://ladoga.graphics.cs.cmu.edu/cdoersch/hn25/caffe_run/data/efros/cdoersch/posunsup_nns_alexnet_out/patchdisplay/imgs/2941.jpg"/>
              <p:cNvPicPr>
                <a:picLocks noChangeAspect="1" noChangeArrowheads="1"/>
              </p:cNvPicPr>
              <p:nvPr/>
            </p:nvPicPr>
            <p:blipFill>
              <a:blip r:embed="rId93" cstate="print">
                <a:extLst>
                  <a:ext uri="{28A0092B-C50C-407E-A947-70E740481C1C}">
                    <a14:useLocalDpi xmlns:a14="http://schemas.microsoft.com/office/drawing/2010/main" val="0"/>
                  </a:ext>
                </a:extLst>
              </a:blip>
              <a:srcRect/>
              <a:stretch>
                <a:fillRect/>
              </a:stretch>
            </p:blipFill>
            <p:spPr bwMode="auto">
              <a:xfrm>
                <a:off x="8591378" y="3284218"/>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148" descr="http://ladoga.graphics.cs.cmu.edu/cdoersch/hn25/caffe_run/data/efros/cdoersch/posunsup_nns_alexnet_out/patchdisplay/imgs/3273.jpg"/>
              <p:cNvPicPr>
                <a:picLocks noChangeAspect="1" noChangeArrowheads="1"/>
              </p:cNvPicPr>
              <p:nvPr/>
            </p:nvPicPr>
            <p:blipFill>
              <a:blip r:embed="rId94" cstate="print">
                <a:extLst>
                  <a:ext uri="{28A0092B-C50C-407E-A947-70E740481C1C}">
                    <a14:useLocalDpi xmlns:a14="http://schemas.microsoft.com/office/drawing/2010/main" val="0"/>
                  </a:ext>
                </a:extLst>
              </a:blip>
              <a:srcRect/>
              <a:stretch>
                <a:fillRect/>
              </a:stretch>
            </p:blipFill>
            <p:spPr bwMode="auto">
              <a:xfrm>
                <a:off x="6377467" y="3893747"/>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150" descr="http://ladoga.graphics.cs.cmu.edu/cdoersch/hn25/caffe_run/data/efros/cdoersch/posunsup_nns_alexnet_out/patchdisplay/imgs/3274.jpg"/>
              <p:cNvPicPr>
                <a:picLocks noChangeAspect="1" noChangeArrowheads="1"/>
              </p:cNvPicPr>
              <p:nvPr/>
            </p:nvPicPr>
            <p:blipFill>
              <a:blip r:embed="rId95" cstate="print">
                <a:extLst>
                  <a:ext uri="{28A0092B-C50C-407E-A947-70E740481C1C}">
                    <a14:useLocalDpi xmlns:a14="http://schemas.microsoft.com/office/drawing/2010/main" val="0"/>
                  </a:ext>
                </a:extLst>
              </a:blip>
              <a:srcRect/>
              <a:stretch>
                <a:fillRect/>
              </a:stretch>
            </p:blipFill>
            <p:spPr bwMode="auto">
              <a:xfrm>
                <a:off x="6930945" y="3893747"/>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152" descr="http://ladoga.graphics.cs.cmu.edu/cdoersch/hn25/caffe_run/data/efros/cdoersch/posunsup_nns_alexnet_out/patchdisplay/imgs/3275.jpg"/>
              <p:cNvPicPr>
                <a:picLocks noChangeAspect="1" noChangeArrowheads="1"/>
              </p:cNvPicPr>
              <p:nvPr/>
            </p:nvPicPr>
            <p:blipFill>
              <a:blip r:embed="rId96" cstate="print">
                <a:extLst>
                  <a:ext uri="{28A0092B-C50C-407E-A947-70E740481C1C}">
                    <a14:useLocalDpi xmlns:a14="http://schemas.microsoft.com/office/drawing/2010/main" val="0"/>
                  </a:ext>
                </a:extLst>
              </a:blip>
              <a:srcRect/>
              <a:stretch>
                <a:fillRect/>
              </a:stretch>
            </p:blipFill>
            <p:spPr bwMode="auto">
              <a:xfrm>
                <a:off x="7484423" y="3893747"/>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154" descr="http://ladoga.graphics.cs.cmu.edu/cdoersch/hn25/caffe_run/data/efros/cdoersch/posunsup_nns_alexnet_out/patchdisplay/imgs/3276.jpg"/>
              <p:cNvPicPr>
                <a:picLocks noChangeAspect="1" noChangeArrowheads="1"/>
              </p:cNvPicPr>
              <p:nvPr/>
            </p:nvPicPr>
            <p:blipFill>
              <a:blip r:embed="rId97" cstate="print">
                <a:extLst>
                  <a:ext uri="{28A0092B-C50C-407E-A947-70E740481C1C}">
                    <a14:useLocalDpi xmlns:a14="http://schemas.microsoft.com/office/drawing/2010/main" val="0"/>
                  </a:ext>
                </a:extLst>
              </a:blip>
              <a:srcRect/>
              <a:stretch>
                <a:fillRect/>
              </a:stretch>
            </p:blipFill>
            <p:spPr bwMode="auto">
              <a:xfrm>
                <a:off x="8037900" y="3893747"/>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156" descr="http://ladoga.graphics.cs.cmu.edu/cdoersch/hn25/caffe_run/data/efros/cdoersch/posunsup_nns_alexnet_out/patchdisplay/imgs/3277.jpg"/>
              <p:cNvPicPr>
                <a:picLocks noChangeAspect="1" noChangeArrowheads="1"/>
              </p:cNvPicPr>
              <p:nvPr/>
            </p:nvPicPr>
            <p:blipFill>
              <a:blip r:embed="rId98" cstate="print">
                <a:extLst>
                  <a:ext uri="{28A0092B-C50C-407E-A947-70E740481C1C}">
                    <a14:useLocalDpi xmlns:a14="http://schemas.microsoft.com/office/drawing/2010/main" val="0"/>
                  </a:ext>
                </a:extLst>
              </a:blip>
              <a:srcRect/>
              <a:stretch>
                <a:fillRect/>
              </a:stretch>
            </p:blipFill>
            <p:spPr bwMode="auto">
              <a:xfrm>
                <a:off x="8591378" y="3893747"/>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180" descr="http://ladoga.graphics.cs.cmu.edu/cdoersch/hn25/caffe_run/data/efros/cdoersch/posunsup_nns_alexnet_out/patchdisplay/imgs/12513.jpg"/>
              <p:cNvPicPr>
                <a:picLocks noChangeAspect="1" noChangeArrowheads="1"/>
              </p:cNvPicPr>
              <p:nvPr/>
            </p:nvPicPr>
            <p:blipFill>
              <a:blip r:embed="rId99" cstate="print">
                <a:extLst>
                  <a:ext uri="{28A0092B-C50C-407E-A947-70E740481C1C}">
                    <a14:useLocalDpi xmlns:a14="http://schemas.microsoft.com/office/drawing/2010/main" val="0"/>
                  </a:ext>
                </a:extLst>
              </a:blip>
              <a:srcRect/>
              <a:stretch>
                <a:fillRect/>
              </a:stretch>
            </p:blipFill>
            <p:spPr bwMode="auto">
              <a:xfrm>
                <a:off x="6377467" y="4503277"/>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182" descr="http://ladoga.graphics.cs.cmu.edu/cdoersch/hn25/caffe_run/data/efros/cdoersch/posunsup_nns_alexnet_out/patchdisplay/imgs/12514.jpg"/>
              <p:cNvPicPr>
                <a:picLocks noChangeAspect="1" noChangeArrowheads="1"/>
              </p:cNvPicPr>
              <p:nvPr/>
            </p:nvPicPr>
            <p:blipFill>
              <a:blip r:embed="rId100" cstate="print">
                <a:extLst>
                  <a:ext uri="{28A0092B-C50C-407E-A947-70E740481C1C}">
                    <a14:useLocalDpi xmlns:a14="http://schemas.microsoft.com/office/drawing/2010/main" val="0"/>
                  </a:ext>
                </a:extLst>
              </a:blip>
              <a:srcRect/>
              <a:stretch>
                <a:fillRect/>
              </a:stretch>
            </p:blipFill>
            <p:spPr bwMode="auto">
              <a:xfrm>
                <a:off x="6930945" y="4503277"/>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184" descr="http://ladoga.graphics.cs.cmu.edu/cdoersch/hn25/caffe_run/data/efros/cdoersch/posunsup_nns_alexnet_out/patchdisplay/imgs/12515.jpg"/>
              <p:cNvPicPr>
                <a:picLocks noChangeAspect="1" noChangeArrowheads="1"/>
              </p:cNvPicPr>
              <p:nvPr/>
            </p:nvPicPr>
            <p:blipFill>
              <a:blip r:embed="rId101" cstate="print">
                <a:extLst>
                  <a:ext uri="{28A0092B-C50C-407E-A947-70E740481C1C}">
                    <a14:useLocalDpi xmlns:a14="http://schemas.microsoft.com/office/drawing/2010/main" val="0"/>
                  </a:ext>
                </a:extLst>
              </a:blip>
              <a:srcRect/>
              <a:stretch>
                <a:fillRect/>
              </a:stretch>
            </p:blipFill>
            <p:spPr bwMode="auto">
              <a:xfrm>
                <a:off x="7484423" y="4503277"/>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186" descr="http://ladoga.graphics.cs.cmu.edu/cdoersch/hn25/caffe_run/data/efros/cdoersch/posunsup_nns_alexnet_out/patchdisplay/imgs/12516.jpg"/>
              <p:cNvPicPr>
                <a:picLocks noChangeAspect="1" noChangeArrowheads="1"/>
              </p:cNvPicPr>
              <p:nvPr/>
            </p:nvPicPr>
            <p:blipFill>
              <a:blip r:embed="rId102" cstate="print">
                <a:extLst>
                  <a:ext uri="{28A0092B-C50C-407E-A947-70E740481C1C}">
                    <a14:useLocalDpi xmlns:a14="http://schemas.microsoft.com/office/drawing/2010/main" val="0"/>
                  </a:ext>
                </a:extLst>
              </a:blip>
              <a:srcRect/>
              <a:stretch>
                <a:fillRect/>
              </a:stretch>
            </p:blipFill>
            <p:spPr bwMode="auto">
              <a:xfrm>
                <a:off x="8037900" y="4503277"/>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188" descr="http://ladoga.graphics.cs.cmu.edu/cdoersch/hn25/caffe_run/data/efros/cdoersch/posunsup_nns_alexnet_out/patchdisplay/imgs/12517.jpg"/>
              <p:cNvPicPr>
                <a:picLocks noChangeAspect="1" noChangeArrowheads="1"/>
              </p:cNvPicPr>
              <p:nvPr/>
            </p:nvPicPr>
            <p:blipFill>
              <a:blip r:embed="rId103" cstate="print">
                <a:extLst>
                  <a:ext uri="{28A0092B-C50C-407E-A947-70E740481C1C}">
                    <a14:useLocalDpi xmlns:a14="http://schemas.microsoft.com/office/drawing/2010/main" val="0"/>
                  </a:ext>
                </a:extLst>
              </a:blip>
              <a:srcRect/>
              <a:stretch>
                <a:fillRect/>
              </a:stretch>
            </p:blipFill>
            <p:spPr bwMode="auto">
              <a:xfrm>
                <a:off x="8591378" y="4503277"/>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214" descr="http://ladoga.graphics.cs.cmu.edu/cdoersch/hn25/caffe_run/data/efros/cdoersch/posunsup_nns_alexnet_out/patchdisplay/imgs/18477.jpg"/>
              <p:cNvPicPr>
                <a:picLocks noChangeAspect="1" noChangeArrowheads="1"/>
              </p:cNvPicPr>
              <p:nvPr/>
            </p:nvPicPr>
            <p:blipFill>
              <a:blip r:embed="rId104" cstate="print">
                <a:extLst>
                  <a:ext uri="{28A0092B-C50C-407E-A947-70E740481C1C}">
                    <a14:useLocalDpi xmlns:a14="http://schemas.microsoft.com/office/drawing/2010/main" val="0"/>
                  </a:ext>
                </a:extLst>
              </a:blip>
              <a:srcRect/>
              <a:stretch>
                <a:fillRect/>
              </a:stretch>
            </p:blipFill>
            <p:spPr bwMode="auto">
              <a:xfrm>
                <a:off x="6377467" y="5112806"/>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216" descr="http://ladoga.graphics.cs.cmu.edu/cdoersch/hn25/caffe_run/data/efros/cdoersch/posunsup_nns_alexnet_out/patchdisplay/imgs/18478.jpg"/>
              <p:cNvPicPr>
                <a:picLocks noChangeAspect="1" noChangeArrowheads="1"/>
              </p:cNvPicPr>
              <p:nvPr/>
            </p:nvPicPr>
            <p:blipFill>
              <a:blip r:embed="rId105" cstate="print">
                <a:extLst>
                  <a:ext uri="{28A0092B-C50C-407E-A947-70E740481C1C}">
                    <a14:useLocalDpi xmlns:a14="http://schemas.microsoft.com/office/drawing/2010/main" val="0"/>
                  </a:ext>
                </a:extLst>
              </a:blip>
              <a:srcRect/>
              <a:stretch>
                <a:fillRect/>
              </a:stretch>
            </p:blipFill>
            <p:spPr bwMode="auto">
              <a:xfrm>
                <a:off x="6930945" y="5112806"/>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18" descr="http://ladoga.graphics.cs.cmu.edu/cdoersch/hn25/caffe_run/data/efros/cdoersch/posunsup_nns_alexnet_out/patchdisplay/imgs/18479.jpg"/>
              <p:cNvPicPr>
                <a:picLocks noChangeAspect="1" noChangeArrowheads="1"/>
              </p:cNvPicPr>
              <p:nvPr/>
            </p:nvPicPr>
            <p:blipFill>
              <a:blip r:embed="rId106" cstate="print">
                <a:extLst>
                  <a:ext uri="{28A0092B-C50C-407E-A947-70E740481C1C}">
                    <a14:useLocalDpi xmlns:a14="http://schemas.microsoft.com/office/drawing/2010/main" val="0"/>
                  </a:ext>
                </a:extLst>
              </a:blip>
              <a:srcRect/>
              <a:stretch>
                <a:fillRect/>
              </a:stretch>
            </p:blipFill>
            <p:spPr bwMode="auto">
              <a:xfrm>
                <a:off x="7484423" y="5112806"/>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20" descr="http://ladoga.graphics.cs.cmu.edu/cdoersch/hn25/caffe_run/data/efros/cdoersch/posunsup_nns_alexnet_out/patchdisplay/imgs/18480.jpg"/>
              <p:cNvPicPr>
                <a:picLocks noChangeAspect="1" noChangeArrowheads="1"/>
              </p:cNvPicPr>
              <p:nvPr/>
            </p:nvPicPr>
            <p:blipFill>
              <a:blip r:embed="rId107" cstate="print">
                <a:extLst>
                  <a:ext uri="{28A0092B-C50C-407E-A947-70E740481C1C}">
                    <a14:useLocalDpi xmlns:a14="http://schemas.microsoft.com/office/drawing/2010/main" val="0"/>
                  </a:ext>
                </a:extLst>
              </a:blip>
              <a:srcRect/>
              <a:stretch>
                <a:fillRect/>
              </a:stretch>
            </p:blipFill>
            <p:spPr bwMode="auto">
              <a:xfrm>
                <a:off x="8037900" y="5112806"/>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222" descr="http://ladoga.graphics.cs.cmu.edu/cdoersch/hn25/caffe_run/data/efros/cdoersch/posunsup_nns_alexnet_out/patchdisplay/imgs/18481.jpg"/>
              <p:cNvPicPr>
                <a:picLocks noChangeAspect="1" noChangeArrowheads="1"/>
              </p:cNvPicPr>
              <p:nvPr/>
            </p:nvPicPr>
            <p:blipFill>
              <a:blip r:embed="rId108" cstate="print">
                <a:extLst>
                  <a:ext uri="{28A0092B-C50C-407E-A947-70E740481C1C}">
                    <a14:useLocalDpi xmlns:a14="http://schemas.microsoft.com/office/drawing/2010/main" val="0"/>
                  </a:ext>
                </a:extLst>
              </a:blip>
              <a:srcRect/>
              <a:stretch>
                <a:fillRect/>
              </a:stretch>
            </p:blipFill>
            <p:spPr bwMode="auto">
              <a:xfrm>
                <a:off x="8591378" y="5112806"/>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266" descr="http://ladoga.graphics.cs.cmu.edu/cdoersch/hn25/caffe_run/data/efros/cdoersch/posunsup_nns_alexnet_out/patchdisplay/imgs/1047.jpg"/>
              <p:cNvPicPr>
                <a:picLocks noChangeAspect="1" noChangeArrowheads="1"/>
              </p:cNvPicPr>
              <p:nvPr/>
            </p:nvPicPr>
            <p:blipFill>
              <a:blip r:embed="rId109" cstate="print">
                <a:extLst>
                  <a:ext uri="{28A0092B-C50C-407E-A947-70E740481C1C}">
                    <a14:useLocalDpi xmlns:a14="http://schemas.microsoft.com/office/drawing/2010/main" val="0"/>
                  </a:ext>
                </a:extLst>
              </a:blip>
              <a:srcRect/>
              <a:stretch>
                <a:fillRect/>
              </a:stretch>
            </p:blipFill>
            <p:spPr bwMode="auto">
              <a:xfrm>
                <a:off x="6377467" y="5722335"/>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268" descr="http://ladoga.graphics.cs.cmu.edu/cdoersch/hn25/caffe_run/data/efros/cdoersch/posunsup_nns_alexnet_out/patchdisplay/imgs/1048.jpg"/>
              <p:cNvPicPr>
                <a:picLocks noChangeAspect="1" noChangeArrowheads="1"/>
              </p:cNvPicPr>
              <p:nvPr/>
            </p:nvPicPr>
            <p:blipFill>
              <a:blip r:embed="rId110" cstate="print">
                <a:extLst>
                  <a:ext uri="{28A0092B-C50C-407E-A947-70E740481C1C}">
                    <a14:useLocalDpi xmlns:a14="http://schemas.microsoft.com/office/drawing/2010/main" val="0"/>
                  </a:ext>
                </a:extLst>
              </a:blip>
              <a:srcRect/>
              <a:stretch>
                <a:fillRect/>
              </a:stretch>
            </p:blipFill>
            <p:spPr bwMode="auto">
              <a:xfrm>
                <a:off x="6930945" y="5722335"/>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122" name="Picture 270" descr="http://ladoga.graphics.cs.cmu.edu/cdoersch/hn25/caffe_run/data/efros/cdoersch/posunsup_nns_alexnet_out/patchdisplay/imgs/1049.jpg"/>
              <p:cNvPicPr>
                <a:picLocks noChangeAspect="1" noChangeArrowheads="1"/>
              </p:cNvPicPr>
              <p:nvPr/>
            </p:nvPicPr>
            <p:blipFill>
              <a:blip r:embed="rId111" cstate="print">
                <a:extLst>
                  <a:ext uri="{28A0092B-C50C-407E-A947-70E740481C1C}">
                    <a14:useLocalDpi xmlns:a14="http://schemas.microsoft.com/office/drawing/2010/main" val="0"/>
                  </a:ext>
                </a:extLst>
              </a:blip>
              <a:srcRect/>
              <a:stretch>
                <a:fillRect/>
              </a:stretch>
            </p:blipFill>
            <p:spPr bwMode="auto">
              <a:xfrm>
                <a:off x="7484423" y="5722335"/>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123" name="Picture 272" descr="http://ladoga.graphics.cs.cmu.edu/cdoersch/hn25/caffe_run/data/efros/cdoersch/posunsup_nns_alexnet_out/patchdisplay/imgs/1050.jpg"/>
              <p:cNvPicPr>
                <a:picLocks noChangeAspect="1" noChangeArrowheads="1"/>
              </p:cNvPicPr>
              <p:nvPr/>
            </p:nvPicPr>
            <p:blipFill>
              <a:blip r:embed="rId112" cstate="print">
                <a:extLst>
                  <a:ext uri="{28A0092B-C50C-407E-A947-70E740481C1C}">
                    <a14:useLocalDpi xmlns:a14="http://schemas.microsoft.com/office/drawing/2010/main" val="0"/>
                  </a:ext>
                </a:extLst>
              </a:blip>
              <a:srcRect/>
              <a:stretch>
                <a:fillRect/>
              </a:stretch>
            </p:blipFill>
            <p:spPr bwMode="auto">
              <a:xfrm>
                <a:off x="8037900" y="5722335"/>
                <a:ext cx="523952" cy="523952"/>
              </a:xfrm>
              <a:prstGeom prst="rect">
                <a:avLst/>
              </a:prstGeom>
              <a:noFill/>
              <a:extLst>
                <a:ext uri="{909E8E84-426E-40DD-AFC4-6F175D3DCCD1}">
                  <a14:hiddenFill xmlns:a14="http://schemas.microsoft.com/office/drawing/2010/main">
                    <a:solidFill>
                      <a:srgbClr val="FFFFFF"/>
                    </a:solidFill>
                  </a14:hiddenFill>
                </a:ext>
              </a:extLst>
            </p:spPr>
          </p:pic>
          <p:pic>
            <p:nvPicPr>
              <p:cNvPr id="124" name="Picture 276" descr="http://ladoga.graphics.cs.cmu.edu/cdoersch/hn25/caffe_run/data/efros/cdoersch/posunsup_nns_alexnet_out/patchdisplay/imgs/1051.jpg"/>
              <p:cNvPicPr>
                <a:picLocks noChangeAspect="1" noChangeArrowheads="1"/>
              </p:cNvPicPr>
              <p:nvPr/>
            </p:nvPicPr>
            <p:blipFill>
              <a:blip r:embed="rId113" cstate="print">
                <a:extLst>
                  <a:ext uri="{28A0092B-C50C-407E-A947-70E740481C1C}">
                    <a14:useLocalDpi xmlns:a14="http://schemas.microsoft.com/office/drawing/2010/main" val="0"/>
                  </a:ext>
                </a:extLst>
              </a:blip>
              <a:srcRect/>
              <a:stretch>
                <a:fillRect/>
              </a:stretch>
            </p:blipFill>
            <p:spPr bwMode="auto">
              <a:xfrm>
                <a:off x="8591378" y="5722335"/>
                <a:ext cx="523952" cy="523952"/>
              </a:xfrm>
              <a:prstGeom prst="rect">
                <a:avLst/>
              </a:prstGeom>
              <a:noFill/>
              <a:extLst>
                <a:ext uri="{909E8E84-426E-40DD-AFC4-6F175D3DCCD1}">
                  <a14:hiddenFill xmlns:a14="http://schemas.microsoft.com/office/drawing/2010/main">
                    <a:solidFill>
                      <a:srgbClr val="FFFFFF"/>
                    </a:solidFill>
                  </a14:hiddenFill>
                </a:ext>
              </a:extLst>
            </p:spPr>
          </p:pic>
          <p:sp>
            <p:nvSpPr>
              <p:cNvPr id="125" name="TextBox 124"/>
              <p:cNvSpPr txBox="1"/>
              <p:nvPr/>
            </p:nvSpPr>
            <p:spPr>
              <a:xfrm>
                <a:off x="6415061" y="1656218"/>
                <a:ext cx="2662672" cy="554083"/>
              </a:xfrm>
              <a:prstGeom prst="rect">
                <a:avLst/>
              </a:prstGeom>
              <a:noFill/>
            </p:spPr>
            <p:txBody>
              <a:bodyPr wrap="none" rtlCol="0">
                <a:spAutoFit/>
              </a:bodyPr>
              <a:lstStyle/>
              <a:p>
                <a:pPr algn="ctr"/>
                <a:r>
                  <a:rPr lang="en-US" sz="1050" dirty="0" err="1"/>
                  <a:t>ImageNet</a:t>
                </a:r>
                <a:r>
                  <a:rPr lang="en-US" sz="1050" dirty="0"/>
                  <a:t> </a:t>
                </a:r>
                <a:r>
                  <a:rPr lang="en-US" sz="1050" dirty="0" err="1"/>
                  <a:t>AlexNet</a:t>
                </a:r>
                <a:endParaRPr lang="en-US" sz="1050" dirty="0"/>
              </a:p>
            </p:txBody>
          </p:sp>
        </p:grpSp>
      </p:grpSp>
      <p:sp>
        <p:nvSpPr>
          <p:cNvPr id="128" name="TextBox 127"/>
          <p:cNvSpPr txBox="1"/>
          <p:nvPr/>
        </p:nvSpPr>
        <p:spPr>
          <a:xfrm>
            <a:off x="2203550" y="2897204"/>
            <a:ext cx="4397688" cy="369332"/>
          </a:xfrm>
          <a:prstGeom prst="rect">
            <a:avLst/>
          </a:prstGeom>
          <a:noFill/>
        </p:spPr>
        <p:txBody>
          <a:bodyPr wrap="square" rtlCol="0">
            <a:spAutoFit/>
          </a:bodyPr>
          <a:lstStyle/>
          <a:p>
            <a:r>
              <a:rPr lang="en-US" dirty="0"/>
              <a:t>[</a:t>
            </a:r>
            <a:r>
              <a:rPr lang="en-US" dirty="0" err="1"/>
              <a:t>Doersch</a:t>
            </a:r>
            <a:r>
              <a:rPr lang="en-US" dirty="0"/>
              <a:t> et al. ICCV15]</a:t>
            </a:r>
          </a:p>
        </p:txBody>
      </p:sp>
    </p:spTree>
    <p:extLst>
      <p:ext uri="{BB962C8B-B14F-4D97-AF65-F5344CB8AC3E}">
        <p14:creationId xmlns:p14="http://schemas.microsoft.com/office/powerpoint/2010/main" val="1766675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Factorization-based word </a:t>
            </a:r>
            <a:r>
              <a:rPr lang="en-US" dirty="0" err="1"/>
              <a:t>embeddings</a:t>
            </a:r>
            <a:endParaRPr lang="en-US" dirty="0"/>
          </a:p>
        </p:txBody>
      </p:sp>
      <p:sp>
        <p:nvSpPr>
          <p:cNvPr id="3" name="Text Placeholder 2"/>
          <p:cNvSpPr>
            <a:spLocks noGrp="1"/>
          </p:cNvSpPr>
          <p:nvPr>
            <p:ph type="body" idx="1"/>
          </p:nvPr>
        </p:nvSpPr>
        <p:spPr>
          <a:xfrm>
            <a:off x="296987" y="314051"/>
            <a:ext cx="3896232" cy="662620"/>
          </a:xfrm>
        </p:spPr>
        <p:txBody>
          <a:bodyPr/>
          <a:lstStyle/>
          <a:p>
            <a:r>
              <a:rPr lang="en-US" b="1" dirty="0"/>
              <a:t>the </a:t>
            </a:r>
            <a:r>
              <a:rPr lang="en-US" b="1" i="1" dirty="0"/>
              <a:t>distributional hypothesis </a:t>
            </a:r>
            <a:r>
              <a:rPr lang="en-US" b="1" dirty="0"/>
              <a:t>: similar context = similar meaning</a:t>
            </a:r>
          </a:p>
        </p:txBody>
      </p:sp>
      <p:sp>
        <p:nvSpPr>
          <p:cNvPr id="22" name="TextBox 21"/>
          <p:cNvSpPr txBox="1"/>
          <p:nvPr/>
        </p:nvSpPr>
        <p:spPr>
          <a:xfrm>
            <a:off x="2012950" y="823638"/>
            <a:ext cx="2673350" cy="2308324"/>
          </a:xfrm>
          <a:prstGeom prst="rect">
            <a:avLst/>
          </a:prstGeom>
          <a:noFill/>
        </p:spPr>
        <p:txBody>
          <a:bodyPr wrap="square" rtlCol="0">
            <a:spAutoFit/>
          </a:bodyPr>
          <a:lstStyle/>
          <a:p>
            <a:pPr marL="285750" indent="-285750">
              <a:buFont typeface="Arial" pitchFamily="34" charset="0"/>
              <a:buChar char="•"/>
            </a:pPr>
            <a:r>
              <a:rPr lang="en-US" dirty="0"/>
              <a:t>Co-</a:t>
            </a:r>
            <a:r>
              <a:rPr lang="en-US" dirty="0" err="1"/>
              <a:t>occurences</a:t>
            </a:r>
            <a:r>
              <a:rPr lang="en-US" dirty="0"/>
              <a:t> within certain range (</a:t>
            </a:r>
            <a:r>
              <a:rPr lang="en-US" i="1" dirty="0"/>
              <a:t>window</a:t>
            </a:r>
            <a:r>
              <a:rPr lang="en-US" dirty="0"/>
              <a:t>)</a:t>
            </a:r>
          </a:p>
          <a:p>
            <a:pPr marL="285750" indent="-285750">
              <a:buFont typeface="Arial" pitchFamily="34" charset="0"/>
              <a:buChar char="•"/>
            </a:pPr>
            <a:r>
              <a:rPr lang="en-US" dirty="0"/>
              <a:t>Might want to distinguish left and right co-</a:t>
            </a:r>
            <a:r>
              <a:rPr lang="en-US" dirty="0" err="1"/>
              <a:t>occurences</a:t>
            </a:r>
            <a:r>
              <a:rPr lang="en-US" dirty="0"/>
              <a:t> </a:t>
            </a:r>
            <a:br>
              <a:rPr lang="en-US" dirty="0"/>
            </a:br>
            <a:r>
              <a:rPr lang="en-US" dirty="0"/>
              <a:t>(</a:t>
            </a:r>
            <a:r>
              <a:rPr lang="en-US" i="1" dirty="0"/>
              <a:t>m = 2n </a:t>
            </a:r>
            <a:r>
              <a:rPr lang="en-US" dirty="0"/>
              <a:t>in this case)</a:t>
            </a:r>
          </a:p>
          <a:p>
            <a:pPr marL="285750" indent="-285750">
              <a:buFont typeface="Arial" pitchFamily="34" charset="0"/>
              <a:buChar char="•"/>
            </a:pPr>
            <a:r>
              <a:rPr lang="en-US" dirty="0"/>
              <a:t>We can remove too “rare” dimensions</a:t>
            </a:r>
          </a:p>
        </p:txBody>
      </p:sp>
      <p:grpSp>
        <p:nvGrpSpPr>
          <p:cNvPr id="29" name="Group 28"/>
          <p:cNvGrpSpPr/>
          <p:nvPr/>
        </p:nvGrpSpPr>
        <p:grpSpPr>
          <a:xfrm>
            <a:off x="0" y="968127"/>
            <a:ext cx="2202654" cy="1904993"/>
            <a:chOff x="0" y="968127"/>
            <a:chExt cx="2202654" cy="1904993"/>
          </a:xfrm>
        </p:grpSpPr>
        <p:grpSp>
          <p:nvGrpSpPr>
            <p:cNvPr id="13" name="Group 12"/>
            <p:cNvGrpSpPr/>
            <p:nvPr/>
          </p:nvGrpSpPr>
          <p:grpSpPr>
            <a:xfrm rot="5400000">
              <a:off x="378241" y="1264991"/>
              <a:ext cx="1124835" cy="1299723"/>
              <a:chOff x="1047750" y="1581666"/>
              <a:chExt cx="1187450" cy="1111250"/>
            </a:xfrm>
          </p:grpSpPr>
          <p:sp>
            <p:nvSpPr>
              <p:cNvPr id="4" name="Rectangle 3"/>
              <p:cNvSpPr/>
              <p:nvPr/>
            </p:nvSpPr>
            <p:spPr>
              <a:xfrm>
                <a:off x="1047750" y="1581666"/>
                <a:ext cx="95250" cy="1111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200150" y="1581666"/>
                <a:ext cx="95250" cy="1111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358900" y="1581666"/>
                <a:ext cx="95250" cy="1111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139950" y="1581666"/>
                <a:ext cx="95250" cy="1111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581150" y="2323584"/>
                <a:ext cx="428322" cy="369332"/>
              </a:xfrm>
              <a:prstGeom prst="rect">
                <a:avLst/>
              </a:prstGeom>
              <a:noFill/>
            </p:spPr>
            <p:txBody>
              <a:bodyPr wrap="none" rtlCol="0">
                <a:spAutoFit/>
              </a:bodyPr>
              <a:lstStyle/>
              <a:p>
                <a:r>
                  <a:rPr lang="en-US" dirty="0"/>
                  <a:t>….</a:t>
                </a:r>
              </a:p>
            </p:txBody>
          </p:sp>
        </p:grpSp>
        <p:sp>
          <p:nvSpPr>
            <p:cNvPr id="21" name="TextBox 20"/>
            <p:cNvSpPr txBox="1"/>
            <p:nvPr/>
          </p:nvSpPr>
          <p:spPr>
            <a:xfrm>
              <a:off x="0" y="968127"/>
              <a:ext cx="2202654" cy="369332"/>
            </a:xfrm>
            <a:prstGeom prst="rect">
              <a:avLst/>
            </a:prstGeom>
            <a:noFill/>
          </p:spPr>
          <p:txBody>
            <a:bodyPr wrap="none" rtlCol="0">
              <a:spAutoFit/>
            </a:bodyPr>
            <a:lstStyle/>
            <a:p>
              <a:r>
                <a:rPr lang="en-US" dirty="0"/>
                <a:t>co-occurrence matrix</a:t>
              </a:r>
            </a:p>
          </p:txBody>
        </p:sp>
        <mc:AlternateContent xmlns:mc="http://schemas.openxmlformats.org/markup-compatibility/2006" xmlns:p14="http://schemas.microsoft.com/office/powerpoint/2010/main">
          <mc:Choice Requires="p14">
            <p:contentPart p14:bwMode="auto" r:id="rId2">
              <p14:nvContentPartPr>
                <p14:cNvPr id="26" name="Ink 25"/>
                <p14:cNvContentPartPr/>
                <p14:nvPr/>
              </p14:nvContentPartPr>
              <p14:xfrm>
                <a:off x="1600180" y="2870240"/>
                <a:ext cx="38520" cy="2880"/>
              </p14:xfrm>
            </p:contentPart>
          </mc:Choice>
          <mc:Fallback xmlns="">
            <p:pic>
              <p:nvPicPr>
                <p:cNvPr id="26" name="Ink 25"/>
                <p:cNvPicPr/>
                <p:nvPr/>
              </p:nvPicPr>
              <p:blipFill>
                <a:blip r:embed="rId3"/>
                <a:stretch>
                  <a:fillRect/>
                </a:stretch>
              </p:blipFill>
              <p:spPr>
                <a:xfrm>
                  <a:off x="1599460" y="2868440"/>
                  <a:ext cx="39960" cy="6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p14:cNvContentPartPr/>
                <p14:nvPr/>
              </p14:nvContentPartPr>
              <p14:xfrm>
                <a:off x="97180" y="1902200"/>
                <a:ext cx="112320" cy="151200"/>
              </p14:xfrm>
            </p:contentPart>
          </mc:Choice>
          <mc:Fallback xmlns="">
            <p:pic>
              <p:nvPicPr>
                <p:cNvPr id="27" name="Ink 26"/>
                <p:cNvPicPr/>
                <p:nvPr/>
              </p:nvPicPr>
              <p:blipFill>
                <a:blip r:embed="rId5"/>
                <a:stretch>
                  <a:fillRect/>
                </a:stretch>
              </p:blipFill>
              <p:spPr>
                <a:xfrm>
                  <a:off x="96100" y="1900400"/>
                  <a:ext cx="11484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8" name="Ink 27"/>
                <p14:cNvContentPartPr/>
                <p14:nvPr/>
              </p14:nvContentPartPr>
              <p14:xfrm>
                <a:off x="753820" y="2585480"/>
                <a:ext cx="181440" cy="109800"/>
              </p14:xfrm>
            </p:contentPart>
          </mc:Choice>
          <mc:Fallback xmlns="">
            <p:pic>
              <p:nvPicPr>
                <p:cNvPr id="28" name="Ink 27"/>
                <p:cNvPicPr/>
                <p:nvPr/>
              </p:nvPicPr>
              <p:blipFill>
                <a:blip r:embed="rId7"/>
                <a:stretch>
                  <a:fillRect/>
                </a:stretch>
              </p:blipFill>
              <p:spPr>
                <a:xfrm>
                  <a:off x="752740" y="2583320"/>
                  <a:ext cx="183240" cy="114120"/>
                </a:xfrm>
                <a:prstGeom prst="rect">
                  <a:avLst/>
                </a:prstGeom>
              </p:spPr>
            </p:pic>
          </mc:Fallback>
        </mc:AlternateContent>
      </p:grpSp>
    </p:spTree>
    <p:extLst>
      <p:ext uri="{BB962C8B-B14F-4D97-AF65-F5344CB8AC3E}">
        <p14:creationId xmlns:p14="http://schemas.microsoft.com/office/powerpoint/2010/main" val="3739383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Factorization-based word </a:t>
            </a:r>
            <a:r>
              <a:rPr lang="en-US" dirty="0" err="1"/>
              <a:t>embeddings</a:t>
            </a:r>
            <a:endParaRPr lang="en-US" dirty="0"/>
          </a:p>
        </p:txBody>
      </p:sp>
      <p:sp>
        <p:nvSpPr>
          <p:cNvPr id="16" name="Left Bracket 15"/>
          <p:cNvSpPr/>
          <p:nvPr/>
        </p:nvSpPr>
        <p:spPr>
          <a:xfrm>
            <a:off x="163788" y="912079"/>
            <a:ext cx="100456" cy="1020421"/>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ight Bracket 16"/>
          <p:cNvSpPr/>
          <p:nvPr/>
        </p:nvSpPr>
        <p:spPr>
          <a:xfrm>
            <a:off x="1201553" y="922283"/>
            <a:ext cx="106063" cy="1000011"/>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15" name="Ink 14"/>
              <p14:cNvContentPartPr/>
              <p14:nvPr/>
            </p14:nvContentPartPr>
            <p14:xfrm>
              <a:off x="671987" y="1905790"/>
              <a:ext cx="151560" cy="273600"/>
            </p14:xfrm>
          </p:contentPart>
        </mc:Choice>
        <mc:Fallback xmlns="">
          <p:pic>
            <p:nvPicPr>
              <p:cNvPr id="15" name="Ink 14"/>
              <p:cNvPicPr/>
              <p:nvPr/>
            </p:nvPicPr>
            <p:blipFill>
              <a:blip r:embed="rId3"/>
              <a:stretch>
                <a:fillRect/>
              </a:stretch>
            </p:blipFill>
            <p:spPr>
              <a:xfrm>
                <a:off x="670907" y="1903630"/>
                <a:ext cx="15336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9" name="Ink 18"/>
              <p14:cNvContentPartPr/>
              <p14:nvPr/>
            </p14:nvContentPartPr>
            <p14:xfrm>
              <a:off x="634907" y="1912990"/>
              <a:ext cx="207000" cy="276120"/>
            </p14:xfrm>
          </p:contentPart>
        </mc:Choice>
        <mc:Fallback xmlns="">
          <p:pic>
            <p:nvPicPr>
              <p:cNvPr id="19" name="Ink 18"/>
              <p:cNvPicPr/>
              <p:nvPr/>
            </p:nvPicPr>
            <p:blipFill>
              <a:blip r:embed="rId5"/>
              <a:stretch>
                <a:fillRect/>
              </a:stretch>
            </p:blipFill>
            <p:spPr>
              <a:xfrm>
                <a:off x="633467" y="1910470"/>
                <a:ext cx="209160" cy="281160"/>
              </a:xfrm>
              <a:prstGeom prst="rect">
                <a:avLst/>
              </a:prstGeom>
            </p:spPr>
          </p:pic>
        </mc:Fallback>
      </mc:AlternateContent>
      <p:sp>
        <p:nvSpPr>
          <p:cNvPr id="23" name="TextBox 22"/>
          <p:cNvSpPr txBox="1"/>
          <p:nvPr/>
        </p:nvSpPr>
        <p:spPr>
          <a:xfrm>
            <a:off x="107695" y="174824"/>
            <a:ext cx="3848100" cy="646331"/>
          </a:xfrm>
          <a:prstGeom prst="rect">
            <a:avLst/>
          </a:prstGeom>
          <a:noFill/>
        </p:spPr>
        <p:txBody>
          <a:bodyPr wrap="square" rtlCol="0">
            <a:spAutoFit/>
          </a:bodyPr>
          <a:lstStyle/>
          <a:p>
            <a:r>
              <a:rPr lang="en-US" dirty="0"/>
              <a:t>One can reduce dimension of the representation:</a:t>
            </a:r>
          </a:p>
        </p:txBody>
      </p:sp>
      <p:sp>
        <p:nvSpPr>
          <p:cNvPr id="34" name="Double Bracket 33"/>
          <p:cNvSpPr/>
          <p:nvPr/>
        </p:nvSpPr>
        <p:spPr>
          <a:xfrm>
            <a:off x="1801839" y="912079"/>
            <a:ext cx="637852" cy="1010215"/>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Double Bracket 34"/>
          <p:cNvSpPr/>
          <p:nvPr/>
        </p:nvSpPr>
        <p:spPr>
          <a:xfrm>
            <a:off x="2611141" y="1150124"/>
            <a:ext cx="609600" cy="534124"/>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Double Bracket 35"/>
          <p:cNvSpPr/>
          <p:nvPr/>
        </p:nvSpPr>
        <p:spPr>
          <a:xfrm>
            <a:off x="3455691" y="1150124"/>
            <a:ext cx="914400" cy="534124"/>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6">
            <p14:nvContentPartPr>
              <p14:cNvPr id="37" name="Ink 36"/>
              <p14:cNvContentPartPr/>
              <p14:nvPr/>
            </p14:nvContentPartPr>
            <p14:xfrm>
              <a:off x="4231780" y="2857250"/>
              <a:ext cx="360" cy="360"/>
            </p14:xfrm>
          </p:contentPart>
        </mc:Choice>
        <mc:Fallback xmlns="">
          <p:pic>
            <p:nvPicPr>
              <p:cNvPr id="37" name="Ink 36"/>
              <p:cNvPicPr/>
              <p:nvPr/>
            </p:nvPicPr>
            <p:blipFill>
              <a:blip r:embed="rId7"/>
              <a:stretch>
                <a:fillRect/>
              </a:stretch>
            </p:blipFill>
            <p:spPr>
              <a:xfrm>
                <a:off x="4231060" y="2855810"/>
                <a:ext cx="2160" cy="3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8" name="Ink 37"/>
              <p14:cNvContentPartPr/>
              <p14:nvPr/>
            </p14:nvContentPartPr>
            <p14:xfrm>
              <a:off x="2075431" y="637555"/>
              <a:ext cx="119880" cy="183600"/>
            </p14:xfrm>
          </p:contentPart>
        </mc:Choice>
        <mc:Fallback xmlns="">
          <p:pic>
            <p:nvPicPr>
              <p:cNvPr id="38" name="Ink 37"/>
              <p:cNvPicPr/>
              <p:nvPr/>
            </p:nvPicPr>
            <p:blipFill>
              <a:blip r:embed="rId9"/>
              <a:stretch>
                <a:fillRect/>
              </a:stretch>
            </p:blipFill>
            <p:spPr>
              <a:xfrm>
                <a:off x="2074351" y="635755"/>
                <a:ext cx="12168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9" name="Ink 38"/>
              <p14:cNvContentPartPr/>
              <p14:nvPr/>
            </p14:nvContentPartPr>
            <p14:xfrm>
              <a:off x="4093540" y="3531530"/>
              <a:ext cx="360" cy="360"/>
            </p14:xfrm>
          </p:contentPart>
        </mc:Choice>
        <mc:Fallback xmlns="">
          <p:pic>
            <p:nvPicPr>
              <p:cNvPr id="39" name="Ink 38"/>
              <p:cNvPicPr/>
              <p:nvPr/>
            </p:nvPicPr>
            <p:blipFill>
              <a:blip r:embed="rId11"/>
              <a:stretch>
                <a:fillRect/>
              </a:stretch>
            </p:blipFill>
            <p:spPr>
              <a:xfrm>
                <a:off x="4092820" y="3530090"/>
                <a:ext cx="1800" cy="3240"/>
              </a:xfrm>
              <a:prstGeom prst="rect">
                <a:avLst/>
              </a:prstGeom>
            </p:spPr>
          </p:pic>
        </mc:Fallback>
      </mc:AlternateContent>
      <p:grpSp>
        <p:nvGrpSpPr>
          <p:cNvPr id="40" name="Group 39"/>
          <p:cNvGrpSpPr/>
          <p:nvPr/>
        </p:nvGrpSpPr>
        <p:grpSpPr>
          <a:xfrm rot="5400000">
            <a:off x="341102" y="948396"/>
            <a:ext cx="793865" cy="917294"/>
            <a:chOff x="1047750" y="1581666"/>
            <a:chExt cx="1187450" cy="1111250"/>
          </a:xfrm>
        </p:grpSpPr>
        <p:sp>
          <p:nvSpPr>
            <p:cNvPr id="41" name="Rectangle 40"/>
            <p:cNvSpPr/>
            <p:nvPr/>
          </p:nvSpPr>
          <p:spPr>
            <a:xfrm>
              <a:off x="1047750" y="1581666"/>
              <a:ext cx="95250" cy="1111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200150" y="1581666"/>
              <a:ext cx="95250" cy="1111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358900" y="1581666"/>
              <a:ext cx="95250" cy="1111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2139950" y="1581666"/>
              <a:ext cx="95250" cy="1111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1480641" y="2310362"/>
              <a:ext cx="428322" cy="369332"/>
            </a:xfrm>
            <a:prstGeom prst="rect">
              <a:avLst/>
            </a:prstGeom>
            <a:noFill/>
          </p:spPr>
          <p:txBody>
            <a:bodyPr wrap="none" rtlCol="0">
              <a:spAutoFit/>
            </a:bodyPr>
            <a:lstStyle/>
            <a:p>
              <a:r>
                <a:rPr lang="en-US" dirty="0"/>
                <a:t>….</a:t>
              </a:r>
            </a:p>
          </p:txBody>
        </p:sp>
      </p:grpSp>
      <mc:AlternateContent xmlns:mc="http://schemas.openxmlformats.org/markup-compatibility/2006" xmlns:p14="http://schemas.microsoft.com/office/powerpoint/2010/main">
        <mc:Choice Requires="p14">
          <p:contentPart p14:bwMode="auto" r:id="rId12">
            <p14:nvContentPartPr>
              <p14:cNvPr id="46" name="Ink 45"/>
              <p14:cNvContentPartPr/>
              <p14:nvPr/>
            </p14:nvContentPartPr>
            <p14:xfrm>
              <a:off x="45091" y="1346035"/>
              <a:ext cx="76680" cy="132840"/>
            </p14:xfrm>
          </p:contentPart>
        </mc:Choice>
        <mc:Fallback xmlns="">
          <p:pic>
            <p:nvPicPr>
              <p:cNvPr id="46" name="Ink 45"/>
              <p:cNvPicPr/>
              <p:nvPr/>
            </p:nvPicPr>
            <p:blipFill>
              <a:blip r:embed="rId13"/>
              <a:stretch>
                <a:fillRect/>
              </a:stretch>
            </p:blipFill>
            <p:spPr>
              <a:xfrm>
                <a:off x="44011" y="1344595"/>
                <a:ext cx="7812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7" name="Ink 46"/>
              <p14:cNvContentPartPr/>
              <p14:nvPr/>
            </p14:nvContentPartPr>
            <p14:xfrm>
              <a:off x="1657171" y="1378435"/>
              <a:ext cx="86760" cy="109800"/>
            </p14:xfrm>
          </p:contentPart>
        </mc:Choice>
        <mc:Fallback xmlns="">
          <p:pic>
            <p:nvPicPr>
              <p:cNvPr id="47" name="Ink 46"/>
              <p:cNvPicPr/>
              <p:nvPr/>
            </p:nvPicPr>
            <p:blipFill>
              <a:blip r:embed="rId15"/>
              <a:stretch>
                <a:fillRect/>
              </a:stretch>
            </p:blipFill>
            <p:spPr>
              <a:xfrm>
                <a:off x="1656091" y="1376635"/>
                <a:ext cx="8892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8" name="Ink 47"/>
              <p14:cNvContentPartPr/>
              <p14:nvPr/>
            </p14:nvContentPartPr>
            <p14:xfrm>
              <a:off x="2899111" y="884875"/>
              <a:ext cx="100800" cy="194400"/>
            </p14:xfrm>
          </p:contentPart>
        </mc:Choice>
        <mc:Fallback xmlns="">
          <p:pic>
            <p:nvPicPr>
              <p:cNvPr id="48" name="Ink 47"/>
              <p:cNvPicPr/>
              <p:nvPr/>
            </p:nvPicPr>
            <p:blipFill>
              <a:blip r:embed="rId17"/>
              <a:stretch>
                <a:fillRect/>
              </a:stretch>
            </p:blipFill>
            <p:spPr>
              <a:xfrm>
                <a:off x="2898031" y="883075"/>
                <a:ext cx="10224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9" name="Ink 48"/>
              <p14:cNvContentPartPr/>
              <p14:nvPr/>
            </p14:nvContentPartPr>
            <p14:xfrm>
              <a:off x="2489791" y="1356475"/>
              <a:ext cx="85680" cy="172440"/>
            </p14:xfrm>
          </p:contentPart>
        </mc:Choice>
        <mc:Fallback xmlns="">
          <p:pic>
            <p:nvPicPr>
              <p:cNvPr id="49" name="Ink 48"/>
              <p:cNvPicPr/>
              <p:nvPr/>
            </p:nvPicPr>
            <p:blipFill>
              <a:blip r:embed="rId19"/>
              <a:stretch>
                <a:fillRect/>
              </a:stretch>
            </p:blipFill>
            <p:spPr>
              <a:xfrm>
                <a:off x="2488711" y="1354675"/>
                <a:ext cx="8712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0" name="Ink 49"/>
              <p14:cNvContentPartPr/>
              <p14:nvPr/>
            </p14:nvContentPartPr>
            <p14:xfrm>
              <a:off x="3305911" y="1289515"/>
              <a:ext cx="91440" cy="200880"/>
            </p14:xfrm>
          </p:contentPart>
        </mc:Choice>
        <mc:Fallback xmlns="">
          <p:pic>
            <p:nvPicPr>
              <p:cNvPr id="50" name="Ink 49"/>
              <p:cNvPicPr/>
              <p:nvPr/>
            </p:nvPicPr>
            <p:blipFill>
              <a:blip r:embed="rId21"/>
              <a:stretch>
                <a:fillRect/>
              </a:stretch>
            </p:blipFill>
            <p:spPr>
              <a:xfrm>
                <a:off x="3304831" y="1287715"/>
                <a:ext cx="9360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52" name="Ink 51"/>
              <p14:cNvContentPartPr/>
              <p14:nvPr/>
            </p14:nvContentPartPr>
            <p14:xfrm>
              <a:off x="2063251" y="1965370"/>
              <a:ext cx="161280" cy="171360"/>
            </p14:xfrm>
          </p:contentPart>
        </mc:Choice>
        <mc:Fallback xmlns="">
          <p:pic>
            <p:nvPicPr>
              <p:cNvPr id="52" name="Ink 51"/>
              <p:cNvPicPr/>
              <p:nvPr/>
            </p:nvPicPr>
            <p:blipFill>
              <a:blip r:embed="rId23"/>
              <a:stretch>
                <a:fillRect/>
              </a:stretch>
            </p:blipFill>
            <p:spPr>
              <a:xfrm>
                <a:off x="2062171" y="1963210"/>
                <a:ext cx="1627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3" name="Ink 52"/>
              <p14:cNvContentPartPr/>
              <p14:nvPr/>
            </p14:nvContentPartPr>
            <p14:xfrm>
              <a:off x="2792461" y="1790637"/>
              <a:ext cx="123480" cy="216000"/>
            </p14:xfrm>
          </p:contentPart>
        </mc:Choice>
        <mc:Fallback xmlns="">
          <p:pic>
            <p:nvPicPr>
              <p:cNvPr id="53" name="Ink 52"/>
              <p:cNvPicPr/>
              <p:nvPr/>
            </p:nvPicPr>
            <p:blipFill>
              <a:blip r:embed="rId25"/>
              <a:stretch>
                <a:fillRect/>
              </a:stretch>
            </p:blipFill>
            <p:spPr>
              <a:xfrm>
                <a:off x="2792461" y="1788117"/>
                <a:ext cx="12456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4" name="Ink 53"/>
              <p14:cNvContentPartPr/>
              <p14:nvPr/>
            </p14:nvContentPartPr>
            <p14:xfrm>
              <a:off x="2069011" y="1853050"/>
              <a:ext cx="135720" cy="55800"/>
            </p14:xfrm>
          </p:contentPart>
        </mc:Choice>
        <mc:Fallback xmlns="">
          <p:pic>
            <p:nvPicPr>
              <p:cNvPr id="54" name="Ink 53"/>
              <p:cNvPicPr/>
              <p:nvPr/>
            </p:nvPicPr>
            <p:blipFill>
              <a:blip r:embed="rId27"/>
              <a:stretch>
                <a:fillRect/>
              </a:stretch>
            </p:blipFill>
            <p:spPr>
              <a:xfrm>
                <a:off x="2067931" y="1850530"/>
                <a:ext cx="136800" cy="601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5" name="Ink 54"/>
              <p14:cNvContentPartPr/>
              <p14:nvPr/>
            </p14:nvContentPartPr>
            <p14:xfrm>
              <a:off x="2806501" y="1670397"/>
              <a:ext cx="152640" cy="61920"/>
            </p14:xfrm>
          </p:contentPart>
        </mc:Choice>
        <mc:Fallback xmlns="">
          <p:pic>
            <p:nvPicPr>
              <p:cNvPr id="55" name="Ink 54"/>
              <p:cNvPicPr/>
              <p:nvPr/>
            </p:nvPicPr>
            <p:blipFill>
              <a:blip r:embed="rId29"/>
              <a:stretch>
                <a:fillRect/>
              </a:stretch>
            </p:blipFill>
            <p:spPr>
              <a:xfrm>
                <a:off x="2805421" y="1667877"/>
                <a:ext cx="15408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6" name="Ink 55"/>
              <p14:cNvContentPartPr/>
              <p14:nvPr/>
            </p14:nvContentPartPr>
            <p14:xfrm>
              <a:off x="3789091" y="1876315"/>
              <a:ext cx="167760" cy="162720"/>
            </p14:xfrm>
          </p:contentPart>
        </mc:Choice>
        <mc:Fallback xmlns="">
          <p:pic>
            <p:nvPicPr>
              <p:cNvPr id="56" name="Ink 55"/>
              <p:cNvPicPr/>
              <p:nvPr/>
            </p:nvPicPr>
            <p:blipFill>
              <a:blip r:embed="rId31"/>
              <a:stretch>
                <a:fillRect/>
              </a:stretch>
            </p:blipFill>
            <p:spPr>
              <a:xfrm>
                <a:off x="3788371" y="1875955"/>
                <a:ext cx="16956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7" name="Ink 56"/>
              <p14:cNvContentPartPr/>
              <p14:nvPr/>
            </p14:nvContentPartPr>
            <p14:xfrm>
              <a:off x="3812851" y="1759315"/>
              <a:ext cx="150120" cy="68400"/>
            </p14:xfrm>
          </p:contentPart>
        </mc:Choice>
        <mc:Fallback xmlns="">
          <p:pic>
            <p:nvPicPr>
              <p:cNvPr id="57" name="Ink 56"/>
              <p:cNvPicPr/>
              <p:nvPr/>
            </p:nvPicPr>
            <p:blipFill>
              <a:blip r:embed="rId33"/>
              <a:stretch>
                <a:fillRect/>
              </a:stretch>
            </p:blipFill>
            <p:spPr>
              <a:xfrm>
                <a:off x="3812131" y="1757155"/>
                <a:ext cx="151560" cy="72000"/>
              </a:xfrm>
              <a:prstGeom prst="rect">
                <a:avLst/>
              </a:prstGeom>
            </p:spPr>
          </p:pic>
        </mc:Fallback>
      </mc:AlternateContent>
      <p:grpSp>
        <p:nvGrpSpPr>
          <p:cNvPr id="59" name="Group 58"/>
          <p:cNvGrpSpPr/>
          <p:nvPr/>
        </p:nvGrpSpPr>
        <p:grpSpPr>
          <a:xfrm rot="5400000">
            <a:off x="1731029" y="1164381"/>
            <a:ext cx="793865" cy="458646"/>
            <a:chOff x="1047750" y="1581666"/>
            <a:chExt cx="1187450" cy="1111250"/>
          </a:xfrm>
        </p:grpSpPr>
        <p:sp>
          <p:nvSpPr>
            <p:cNvPr id="60" name="Rectangle 59"/>
            <p:cNvSpPr/>
            <p:nvPr/>
          </p:nvSpPr>
          <p:spPr>
            <a:xfrm>
              <a:off x="1047750" y="1581666"/>
              <a:ext cx="95250" cy="1111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1200150" y="1581666"/>
              <a:ext cx="95250" cy="1111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1358900" y="1581666"/>
              <a:ext cx="95250" cy="1111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2139950" y="1581666"/>
              <a:ext cx="95250" cy="1111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1491993" y="1970063"/>
              <a:ext cx="428322" cy="369331"/>
            </a:xfrm>
            <a:prstGeom prst="rect">
              <a:avLst/>
            </a:prstGeom>
            <a:noFill/>
          </p:spPr>
          <p:txBody>
            <a:bodyPr wrap="none" rtlCol="0">
              <a:spAutoFit/>
            </a:bodyPr>
            <a:lstStyle/>
            <a:p>
              <a:r>
                <a:rPr lang="en-US" dirty="0"/>
                <a:t>….</a:t>
              </a:r>
            </a:p>
          </p:txBody>
        </p:sp>
      </p:grpSp>
      <p:sp>
        <p:nvSpPr>
          <p:cNvPr id="65" name="TextBox 64"/>
          <p:cNvSpPr txBox="1"/>
          <p:nvPr/>
        </p:nvSpPr>
        <p:spPr>
          <a:xfrm>
            <a:off x="39272" y="2285621"/>
            <a:ext cx="4413665" cy="1077218"/>
          </a:xfrm>
          <a:prstGeom prst="rect">
            <a:avLst/>
          </a:prstGeom>
          <a:noFill/>
        </p:spPr>
        <p:txBody>
          <a:bodyPr wrap="square" rtlCol="0">
            <a:spAutoFit/>
          </a:bodyPr>
          <a:lstStyle/>
          <a:p>
            <a:pPr marL="285750" indent="-285750">
              <a:buFont typeface="Arial" pitchFamily="34" charset="0"/>
              <a:buChar char="•"/>
            </a:pPr>
            <a:r>
              <a:rPr lang="en-US" sz="1600" dirty="0"/>
              <a:t>SVD allows to get word vectors of e.g. 100 dimensions</a:t>
            </a:r>
          </a:p>
          <a:p>
            <a:pPr marL="285750" indent="-285750">
              <a:buFont typeface="Arial" pitchFamily="34" charset="0"/>
              <a:buChar char="•"/>
            </a:pPr>
            <a:r>
              <a:rPr lang="en-US" sz="1600" dirty="0"/>
              <a:t>Removing negatives, renormalizing and square-rooting helps</a:t>
            </a:r>
          </a:p>
        </p:txBody>
      </p:sp>
      <mc:AlternateContent xmlns:mc="http://schemas.openxmlformats.org/markup-compatibility/2006" xmlns:p14="http://schemas.microsoft.com/office/powerpoint/2010/main">
        <mc:Choice Requires="p14">
          <p:contentPart p14:bwMode="auto" r:id="rId34">
            <p14:nvContentPartPr>
              <p14:cNvPr id="66" name="Ink 65"/>
              <p14:cNvContentPartPr/>
              <p14:nvPr/>
            </p14:nvContentPartPr>
            <p14:xfrm>
              <a:off x="586891" y="763915"/>
              <a:ext cx="185040" cy="102240"/>
            </p14:xfrm>
          </p:contentPart>
        </mc:Choice>
        <mc:Fallback xmlns="">
          <p:pic>
            <p:nvPicPr>
              <p:cNvPr id="66" name="Ink 65"/>
              <p:cNvPicPr/>
              <p:nvPr/>
            </p:nvPicPr>
            <p:blipFill>
              <a:blip r:embed="rId35"/>
              <a:stretch>
                <a:fillRect/>
              </a:stretch>
            </p:blipFill>
            <p:spPr>
              <a:xfrm>
                <a:off x="585811" y="762475"/>
                <a:ext cx="18720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67" name="Ink 66"/>
              <p14:cNvContentPartPr/>
              <p14:nvPr/>
            </p14:nvContentPartPr>
            <p14:xfrm>
              <a:off x="5126491" y="2288875"/>
              <a:ext cx="360" cy="360"/>
            </p14:xfrm>
          </p:contentPart>
        </mc:Choice>
        <mc:Fallback xmlns="">
          <p:pic>
            <p:nvPicPr>
              <p:cNvPr id="67" name="Ink 66"/>
              <p:cNvPicPr/>
              <p:nvPr/>
            </p:nvPicPr>
            <p:blipFill>
              <a:blip r:embed="rId37"/>
              <a:stretch>
                <a:fillRect/>
              </a:stretch>
            </p:blipFill>
            <p:spPr>
              <a:xfrm>
                <a:off x="5125771" y="2287435"/>
                <a:ext cx="1800" cy="36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68" name="Ink 67"/>
              <p14:cNvContentPartPr/>
              <p14:nvPr/>
            </p14:nvContentPartPr>
            <p14:xfrm>
              <a:off x="3779731" y="1002595"/>
              <a:ext cx="180720" cy="126360"/>
            </p14:xfrm>
          </p:contentPart>
        </mc:Choice>
        <mc:Fallback xmlns="">
          <p:pic>
            <p:nvPicPr>
              <p:cNvPr id="68" name="Ink 67"/>
              <p:cNvPicPr/>
              <p:nvPr/>
            </p:nvPicPr>
            <p:blipFill>
              <a:blip r:embed="rId39"/>
              <a:stretch>
                <a:fillRect/>
              </a:stretch>
            </p:blipFill>
            <p:spPr>
              <a:xfrm>
                <a:off x="3779011" y="1000795"/>
                <a:ext cx="18288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69" name="Ink 68"/>
              <p14:cNvContentPartPr/>
              <p14:nvPr/>
            </p14:nvContentPartPr>
            <p14:xfrm>
              <a:off x="4068451" y="1793155"/>
              <a:ext cx="29520" cy="93960"/>
            </p14:xfrm>
          </p:contentPart>
        </mc:Choice>
        <mc:Fallback xmlns="">
          <p:pic>
            <p:nvPicPr>
              <p:cNvPr id="69" name="Ink 68"/>
              <p:cNvPicPr/>
              <p:nvPr/>
            </p:nvPicPr>
            <p:blipFill>
              <a:blip r:embed="rId41"/>
              <a:stretch>
                <a:fillRect/>
              </a:stretch>
            </p:blipFill>
            <p:spPr>
              <a:xfrm>
                <a:off x="4068451" y="1791355"/>
                <a:ext cx="3024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70" name="Ink 69"/>
              <p14:cNvContentPartPr/>
              <p14:nvPr/>
            </p14:nvContentPartPr>
            <p14:xfrm>
              <a:off x="4042891" y="1789195"/>
              <a:ext cx="141840" cy="33840"/>
            </p14:xfrm>
          </p:contentPart>
        </mc:Choice>
        <mc:Fallback xmlns="">
          <p:pic>
            <p:nvPicPr>
              <p:cNvPr id="70" name="Ink 69"/>
              <p:cNvPicPr/>
              <p:nvPr/>
            </p:nvPicPr>
            <p:blipFill>
              <a:blip r:embed="rId43"/>
              <a:stretch>
                <a:fillRect/>
              </a:stretch>
            </p:blipFill>
            <p:spPr>
              <a:xfrm>
                <a:off x="4041811" y="1786675"/>
                <a:ext cx="14328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71" name="Ink 70"/>
              <p14:cNvContentPartPr/>
              <p14:nvPr/>
            </p14:nvContentPartPr>
            <p14:xfrm>
              <a:off x="1364131" y="1367275"/>
              <a:ext cx="176400" cy="65520"/>
            </p14:xfrm>
          </p:contentPart>
        </mc:Choice>
        <mc:Fallback xmlns="">
          <p:pic>
            <p:nvPicPr>
              <p:cNvPr id="71" name="Ink 70"/>
              <p:cNvPicPr/>
              <p:nvPr/>
            </p:nvPicPr>
            <p:blipFill>
              <a:blip r:embed="rId45"/>
              <a:stretch>
                <a:fillRect/>
              </a:stretch>
            </p:blipFill>
            <p:spPr>
              <a:xfrm>
                <a:off x="1363051" y="1365115"/>
                <a:ext cx="17856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72" name="Ink 71"/>
              <p14:cNvContentPartPr/>
              <p14:nvPr/>
            </p14:nvContentPartPr>
            <p14:xfrm>
              <a:off x="1371331" y="1465555"/>
              <a:ext cx="191520" cy="53640"/>
            </p14:xfrm>
          </p:contentPart>
        </mc:Choice>
        <mc:Fallback xmlns="">
          <p:pic>
            <p:nvPicPr>
              <p:cNvPr id="72" name="Ink 71"/>
              <p:cNvPicPr/>
              <p:nvPr/>
            </p:nvPicPr>
            <p:blipFill>
              <a:blip r:embed="rId47"/>
              <a:stretch>
                <a:fillRect/>
              </a:stretch>
            </p:blipFill>
            <p:spPr>
              <a:xfrm>
                <a:off x="1370611" y="1463395"/>
                <a:ext cx="192600" cy="57600"/>
              </a:xfrm>
              <a:prstGeom prst="rect">
                <a:avLst/>
              </a:prstGeom>
            </p:spPr>
          </p:pic>
        </mc:Fallback>
      </mc:AlternateContent>
    </p:spTree>
    <p:extLst>
      <p:ext uri="{BB962C8B-B14F-4D97-AF65-F5344CB8AC3E}">
        <p14:creationId xmlns:p14="http://schemas.microsoft.com/office/powerpoint/2010/main" val="23947945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Visualizing word space</a:t>
            </a:r>
          </a:p>
        </p:txBody>
      </p:sp>
      <p:pic>
        <p:nvPicPr>
          <p:cNvPr id="2050" name="Picture 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35950" y="371475"/>
            <a:ext cx="2110255"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900" y="547688"/>
            <a:ext cx="2298624" cy="2062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8900" y="266700"/>
            <a:ext cx="1560042" cy="307777"/>
          </a:xfrm>
          <a:prstGeom prst="rect">
            <a:avLst/>
          </a:prstGeom>
          <a:noFill/>
        </p:spPr>
        <p:txBody>
          <a:bodyPr wrap="none" rtlCol="0">
            <a:spAutoFit/>
          </a:bodyPr>
          <a:lstStyle/>
          <a:p>
            <a:r>
              <a:rPr lang="en-US" sz="1400" dirty="0"/>
              <a:t>MDS visualization:</a:t>
            </a:r>
          </a:p>
        </p:txBody>
      </p:sp>
      <p:sp>
        <p:nvSpPr>
          <p:cNvPr id="5" name="TextBox 4"/>
          <p:cNvSpPr txBox="1"/>
          <p:nvPr/>
        </p:nvSpPr>
        <p:spPr>
          <a:xfrm>
            <a:off x="271463" y="2947988"/>
            <a:ext cx="1969450" cy="369332"/>
          </a:xfrm>
          <a:prstGeom prst="rect">
            <a:avLst/>
          </a:prstGeom>
          <a:noFill/>
        </p:spPr>
        <p:txBody>
          <a:bodyPr wrap="none" rtlCol="0">
            <a:spAutoFit/>
          </a:bodyPr>
          <a:lstStyle/>
          <a:p>
            <a:r>
              <a:rPr lang="en-US" dirty="0"/>
              <a:t>[</a:t>
            </a:r>
            <a:r>
              <a:rPr lang="en-US" dirty="0" err="1"/>
              <a:t>Ronde</a:t>
            </a:r>
            <a:r>
              <a:rPr lang="en-US" dirty="0"/>
              <a:t> et al. 2006]</a:t>
            </a:r>
          </a:p>
        </p:txBody>
      </p:sp>
    </p:spTree>
    <p:extLst>
      <p:ext uri="{BB962C8B-B14F-4D97-AF65-F5344CB8AC3E}">
        <p14:creationId xmlns:p14="http://schemas.microsoft.com/office/powerpoint/2010/main" val="3428500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DL for word </a:t>
            </a:r>
            <a:r>
              <a:rPr lang="en-US" dirty="0" err="1"/>
              <a:t>embeddings</a:t>
            </a:r>
            <a:endParaRPr lang="en-US" dirty="0"/>
          </a:p>
        </p:txBody>
      </p:sp>
      <p:sp>
        <p:nvSpPr>
          <p:cNvPr id="4" name="TextBox 3"/>
          <p:cNvSpPr txBox="1"/>
          <p:nvPr/>
        </p:nvSpPr>
        <p:spPr>
          <a:xfrm>
            <a:off x="1076730" y="2737082"/>
            <a:ext cx="662361" cy="369332"/>
          </a:xfrm>
          <a:prstGeom prst="rect">
            <a:avLst/>
          </a:prstGeom>
          <a:noFill/>
        </p:spPr>
        <p:txBody>
          <a:bodyPr wrap="none" rtlCol="0">
            <a:spAutoFit/>
          </a:bodyPr>
          <a:lstStyle/>
          <a:p>
            <a:r>
              <a:rPr lang="en-US" dirty="0"/>
              <a:t>“cat”</a:t>
            </a:r>
          </a:p>
        </p:txBody>
      </p:sp>
      <p:sp>
        <p:nvSpPr>
          <p:cNvPr id="5" name="TextBox 4"/>
          <p:cNvSpPr txBox="1"/>
          <p:nvPr/>
        </p:nvSpPr>
        <p:spPr>
          <a:xfrm>
            <a:off x="1907413" y="2732206"/>
            <a:ext cx="654346" cy="369332"/>
          </a:xfrm>
          <a:prstGeom prst="rect">
            <a:avLst/>
          </a:prstGeom>
          <a:noFill/>
        </p:spPr>
        <p:txBody>
          <a:bodyPr wrap="none" rtlCol="0">
            <a:spAutoFit/>
          </a:bodyPr>
          <a:lstStyle/>
          <a:p>
            <a:r>
              <a:rPr lang="en-US" dirty="0"/>
              <a:t>“sat”</a:t>
            </a:r>
          </a:p>
        </p:txBody>
      </p:sp>
      <p:sp>
        <p:nvSpPr>
          <p:cNvPr id="6" name="TextBox 5"/>
          <p:cNvSpPr txBox="1"/>
          <p:nvPr/>
        </p:nvSpPr>
        <p:spPr>
          <a:xfrm>
            <a:off x="2657493" y="2727330"/>
            <a:ext cx="641350" cy="369332"/>
          </a:xfrm>
          <a:prstGeom prst="rect">
            <a:avLst/>
          </a:prstGeom>
          <a:noFill/>
        </p:spPr>
        <p:txBody>
          <a:bodyPr wrap="square" rtlCol="0">
            <a:spAutoFit/>
          </a:bodyPr>
          <a:lstStyle/>
          <a:p>
            <a:r>
              <a:rPr lang="en-US" dirty="0"/>
              <a:t>“on”</a:t>
            </a:r>
          </a:p>
        </p:txBody>
      </p:sp>
      <p:sp>
        <p:nvSpPr>
          <p:cNvPr id="7" name="TextBox 6"/>
          <p:cNvSpPr txBox="1"/>
          <p:nvPr/>
        </p:nvSpPr>
        <p:spPr>
          <a:xfrm>
            <a:off x="18754" y="285750"/>
            <a:ext cx="1888659" cy="369332"/>
          </a:xfrm>
          <a:prstGeom prst="rect">
            <a:avLst/>
          </a:prstGeom>
          <a:noFill/>
        </p:spPr>
        <p:txBody>
          <a:bodyPr wrap="none" rtlCol="0">
            <a:spAutoFit/>
          </a:bodyPr>
          <a:lstStyle/>
          <a:p>
            <a:r>
              <a:rPr lang="en-US" i="1" dirty="0">
                <a:solidFill>
                  <a:schemeClr val="bg1">
                    <a:lumMod val="75000"/>
                  </a:schemeClr>
                </a:solidFill>
              </a:rPr>
              <a:t>A</a:t>
            </a:r>
            <a:r>
              <a:rPr lang="en-US" i="1" dirty="0"/>
              <a:t> cat sat on </a:t>
            </a:r>
            <a:r>
              <a:rPr lang="en-US" i="1" dirty="0">
                <a:solidFill>
                  <a:schemeClr val="bg1">
                    <a:lumMod val="75000"/>
                  </a:schemeClr>
                </a:solidFill>
              </a:rPr>
              <a:t>a</a:t>
            </a:r>
            <a:r>
              <a:rPr lang="en-US" i="1" dirty="0"/>
              <a:t> mat</a:t>
            </a:r>
          </a:p>
        </p:txBody>
      </p:sp>
      <p:pic>
        <p:nvPicPr>
          <p:cNvPr id="8194"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0782" y="387350"/>
            <a:ext cx="2824293" cy="2396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3114941" y="285750"/>
            <a:ext cx="752129" cy="369332"/>
          </a:xfrm>
          <a:prstGeom prst="rect">
            <a:avLst/>
          </a:prstGeom>
          <a:noFill/>
        </p:spPr>
        <p:txBody>
          <a:bodyPr wrap="none" rtlCol="0">
            <a:spAutoFit/>
          </a:bodyPr>
          <a:lstStyle/>
          <a:p>
            <a:r>
              <a:rPr lang="en-US" dirty="0"/>
              <a:t>“mat”</a:t>
            </a:r>
          </a:p>
        </p:txBody>
      </p:sp>
      <p:sp>
        <p:nvSpPr>
          <p:cNvPr id="9" name="TextBox 8"/>
          <p:cNvSpPr txBox="1"/>
          <p:nvPr/>
        </p:nvSpPr>
        <p:spPr>
          <a:xfrm>
            <a:off x="3013412" y="2137973"/>
            <a:ext cx="1523325" cy="646331"/>
          </a:xfrm>
          <a:prstGeom prst="rect">
            <a:avLst/>
          </a:prstGeom>
          <a:noFill/>
        </p:spPr>
        <p:txBody>
          <a:bodyPr wrap="square" rtlCol="0">
            <a:spAutoFit/>
          </a:bodyPr>
          <a:lstStyle/>
          <a:p>
            <a:pPr algn="ctr"/>
            <a:r>
              <a:rPr lang="en-US" b="1" dirty="0"/>
              <a:t>embedding layer</a:t>
            </a:r>
          </a:p>
        </p:txBody>
      </p:sp>
      <p:sp>
        <p:nvSpPr>
          <p:cNvPr id="10" name="TextBox 9"/>
          <p:cNvSpPr txBox="1"/>
          <p:nvPr/>
        </p:nvSpPr>
        <p:spPr>
          <a:xfrm>
            <a:off x="2362928" y="2989386"/>
            <a:ext cx="2309287" cy="369332"/>
          </a:xfrm>
          <a:prstGeom prst="rect">
            <a:avLst/>
          </a:prstGeom>
          <a:noFill/>
        </p:spPr>
        <p:txBody>
          <a:bodyPr wrap="none" rtlCol="0">
            <a:spAutoFit/>
          </a:bodyPr>
          <a:lstStyle/>
          <a:p>
            <a:r>
              <a:rPr lang="en-US" i="1" dirty="0"/>
              <a:t>[</a:t>
            </a:r>
            <a:r>
              <a:rPr lang="en-US" i="1" dirty="0" err="1"/>
              <a:t>Bengio</a:t>
            </a:r>
            <a:r>
              <a:rPr lang="en-US" i="1" dirty="0"/>
              <a:t> et al. JMLR03]</a:t>
            </a:r>
          </a:p>
        </p:txBody>
      </p:sp>
      <p:sp>
        <p:nvSpPr>
          <p:cNvPr id="11" name="Left Brace 10"/>
          <p:cNvSpPr/>
          <p:nvPr/>
        </p:nvSpPr>
        <p:spPr>
          <a:xfrm>
            <a:off x="794415" y="756040"/>
            <a:ext cx="298994" cy="147632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4747" y="1171035"/>
            <a:ext cx="987830" cy="646331"/>
          </a:xfrm>
          <a:prstGeom prst="rect">
            <a:avLst/>
          </a:prstGeom>
          <a:noFill/>
        </p:spPr>
        <p:txBody>
          <a:bodyPr wrap="square" rtlCol="0">
            <a:spAutoFit/>
          </a:bodyPr>
          <a:lstStyle/>
          <a:p>
            <a:r>
              <a:rPr lang="en-US" i="1" dirty="0"/>
              <a:t>Neural network</a:t>
            </a:r>
          </a:p>
        </p:txBody>
      </p:sp>
    </p:spTree>
    <p:extLst>
      <p:ext uri="{BB962C8B-B14F-4D97-AF65-F5344CB8AC3E}">
        <p14:creationId xmlns:p14="http://schemas.microsoft.com/office/powerpoint/2010/main" val="370941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architectures for word embedding</a:t>
            </a:r>
          </a:p>
        </p:txBody>
      </p:sp>
      <p:sp>
        <p:nvSpPr>
          <p:cNvPr id="4" name="TextBox 3"/>
          <p:cNvSpPr txBox="1"/>
          <p:nvPr/>
        </p:nvSpPr>
        <p:spPr>
          <a:xfrm>
            <a:off x="147637" y="2971800"/>
            <a:ext cx="2084032" cy="369332"/>
          </a:xfrm>
          <a:prstGeom prst="rect">
            <a:avLst/>
          </a:prstGeom>
          <a:noFill/>
        </p:spPr>
        <p:txBody>
          <a:bodyPr wrap="none" rtlCol="0">
            <a:spAutoFit/>
          </a:bodyPr>
          <a:lstStyle/>
          <a:p>
            <a:r>
              <a:rPr lang="en-US" dirty="0"/>
              <a:t>[</a:t>
            </a:r>
            <a:r>
              <a:rPr lang="en-US" dirty="0" err="1"/>
              <a:t>Mikolov</a:t>
            </a:r>
            <a:r>
              <a:rPr lang="en-US" dirty="0"/>
              <a:t> et al. 2013]</a:t>
            </a:r>
          </a:p>
        </p:txBody>
      </p:sp>
      <p:sp>
        <p:nvSpPr>
          <p:cNvPr id="5" name="TextBox 4"/>
          <p:cNvSpPr txBox="1"/>
          <p:nvPr/>
        </p:nvSpPr>
        <p:spPr>
          <a:xfrm>
            <a:off x="147638" y="256127"/>
            <a:ext cx="4398962" cy="646331"/>
          </a:xfrm>
          <a:prstGeom prst="rect">
            <a:avLst/>
          </a:prstGeom>
          <a:noFill/>
        </p:spPr>
        <p:txBody>
          <a:bodyPr wrap="square" rtlCol="0">
            <a:spAutoFit/>
          </a:bodyPr>
          <a:lstStyle/>
          <a:p>
            <a:r>
              <a:rPr lang="en-US" dirty="0"/>
              <a:t>Both architectures learn an embedding of words into vector space (no hidden layer)</a:t>
            </a:r>
          </a:p>
        </p:txBody>
      </p:sp>
      <p:pic>
        <p:nvPicPr>
          <p:cNvPr id="3074" name="Picture 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6218" y="978376"/>
            <a:ext cx="3450901" cy="2037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17954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Skip-gram model</a:t>
            </a:r>
          </a:p>
        </p:txBody>
      </p:sp>
      <p:pic>
        <p:nvPicPr>
          <p:cNvPr id="121" name="Picture 2"/>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56755" t="8994" b="10061"/>
          <a:stretch/>
        </p:blipFill>
        <p:spPr bwMode="auto">
          <a:xfrm>
            <a:off x="2947218" y="350629"/>
            <a:ext cx="1492338" cy="16496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95817" y="349250"/>
            <a:ext cx="4159250" cy="1938992"/>
          </a:xfrm>
          <a:prstGeom prst="rect">
            <a:avLst/>
          </a:prstGeom>
          <a:noFill/>
        </p:spPr>
        <p:txBody>
          <a:bodyPr wrap="square" rtlCol="0">
            <a:spAutoFit/>
          </a:bodyPr>
          <a:lstStyle/>
          <a:p>
            <a:r>
              <a:rPr lang="en-US" dirty="0"/>
              <a:t>Each word </a:t>
            </a:r>
            <a:r>
              <a:rPr lang="en-US" i="1" dirty="0"/>
              <a:t>w </a:t>
            </a:r>
            <a:r>
              <a:rPr lang="en-US" dirty="0"/>
              <a:t>is assigned </a:t>
            </a:r>
            <a:r>
              <a:rPr lang="en-US" b="1" dirty="0"/>
              <a:t>two</a:t>
            </a:r>
            <a:r>
              <a:rPr lang="en-US" dirty="0"/>
              <a:t> vectors: </a:t>
            </a:r>
            <a:br>
              <a:rPr lang="en-US" dirty="0"/>
            </a:br>
            <a:r>
              <a:rPr lang="en-US" i="1" dirty="0" err="1"/>
              <a:t>v</a:t>
            </a:r>
            <a:r>
              <a:rPr lang="en-US" i="1" baseline="-25000" dirty="0" err="1"/>
              <a:t>w</a:t>
            </a:r>
            <a:r>
              <a:rPr lang="en-US" dirty="0"/>
              <a:t> and </a:t>
            </a:r>
            <a:r>
              <a:rPr lang="en-US" i="1" dirty="0" err="1"/>
              <a:t>v’</a:t>
            </a:r>
            <a:r>
              <a:rPr lang="en-US" i="1" baseline="-25000" dirty="0" err="1"/>
              <a:t>w</a:t>
            </a:r>
            <a:endParaRPr lang="en-US" i="1" baseline="-25000" dirty="0"/>
          </a:p>
          <a:p>
            <a:endParaRPr lang="en-US" i="1" baseline="-25000" dirty="0"/>
          </a:p>
          <a:p>
            <a:endParaRPr lang="en-US" dirty="0"/>
          </a:p>
          <a:p>
            <a:endParaRPr lang="en-US" dirty="0"/>
          </a:p>
          <a:p>
            <a:r>
              <a:rPr lang="en-US" dirty="0"/>
              <a:t>The probability to see the word </a:t>
            </a:r>
            <a:r>
              <a:rPr lang="en-US" i="1" dirty="0" err="1"/>
              <a:t>w</a:t>
            </a:r>
            <a:r>
              <a:rPr lang="en-US" i="1" baseline="-25000" dirty="0" err="1"/>
              <a:t>c</a:t>
            </a:r>
            <a:r>
              <a:rPr lang="en-US" dirty="0"/>
              <a:t> near the word </a:t>
            </a:r>
            <a:r>
              <a:rPr lang="en-US" i="1" dirty="0"/>
              <a:t>w</a:t>
            </a:r>
            <a:r>
              <a:rPr lang="en-US" i="1" baseline="-25000" dirty="0"/>
              <a:t>0</a:t>
            </a:r>
            <a:r>
              <a:rPr lang="en-US" dirty="0"/>
              <a:t> is then:</a:t>
            </a:r>
          </a:p>
        </p:txBody>
      </p:sp>
      <mc:AlternateContent xmlns:mc="http://schemas.openxmlformats.org/markup-compatibility/2006" xmlns:p14="http://schemas.microsoft.com/office/powerpoint/2010/main">
        <mc:Choice Requires="p14">
          <p:contentPart p14:bwMode="auto" r:id="rId3">
            <p14:nvContentPartPr>
              <p14:cNvPr id="16" name="Ink 15"/>
              <p14:cNvContentPartPr/>
              <p14:nvPr/>
            </p14:nvContentPartPr>
            <p14:xfrm>
              <a:off x="2355360" y="3692840"/>
              <a:ext cx="360" cy="360"/>
            </p14:xfrm>
          </p:contentPart>
        </mc:Choice>
        <mc:Fallback xmlns="">
          <p:pic>
            <p:nvPicPr>
              <p:cNvPr id="16" name="Ink 15"/>
              <p:cNvPicPr/>
              <p:nvPr/>
            </p:nvPicPr>
            <p:blipFill>
              <a:blip r:embed="rId4"/>
              <a:stretch>
                <a:fillRect/>
              </a:stretch>
            </p:blipFill>
            <p:spPr>
              <a:xfrm>
                <a:off x="2354640" y="3691040"/>
                <a:ext cx="1800" cy="3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0" name="Ink 29"/>
              <p14:cNvContentPartPr/>
              <p14:nvPr/>
            </p14:nvContentPartPr>
            <p14:xfrm>
              <a:off x="4523640" y="3768800"/>
              <a:ext cx="360" cy="360"/>
            </p14:xfrm>
          </p:contentPart>
        </mc:Choice>
        <mc:Fallback xmlns="">
          <p:pic>
            <p:nvPicPr>
              <p:cNvPr id="30" name="Ink 29"/>
              <p:cNvPicPr/>
              <p:nvPr/>
            </p:nvPicPr>
            <p:blipFill>
              <a:blip r:embed="rId6"/>
              <a:stretch>
                <a:fillRect/>
              </a:stretch>
            </p:blipFill>
            <p:spPr>
              <a:xfrm>
                <a:off x="4522920" y="3767000"/>
                <a:ext cx="1800" cy="3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1" name="Ink 40"/>
              <p14:cNvContentPartPr/>
              <p14:nvPr/>
            </p14:nvContentPartPr>
            <p14:xfrm>
              <a:off x="2596160" y="3803360"/>
              <a:ext cx="360" cy="360"/>
            </p14:xfrm>
          </p:contentPart>
        </mc:Choice>
        <mc:Fallback xmlns="">
          <p:pic>
            <p:nvPicPr>
              <p:cNvPr id="41" name="Ink 40"/>
              <p:cNvPicPr/>
              <p:nvPr/>
            </p:nvPicPr>
            <p:blipFill>
              <a:blip r:embed="rId8"/>
              <a:stretch>
                <a:fillRect/>
              </a:stretch>
            </p:blipFill>
            <p:spPr>
              <a:xfrm>
                <a:off x="2595440" y="3801560"/>
                <a:ext cx="1800" cy="3600"/>
              </a:xfrm>
              <a:prstGeom prst="rect">
                <a:avLst/>
              </a:prstGeom>
            </p:spPr>
          </p:pic>
        </mc:Fallback>
      </mc:AlternateContent>
      <p:grpSp>
        <p:nvGrpSpPr>
          <p:cNvPr id="47" name="Group 46"/>
          <p:cNvGrpSpPr/>
          <p:nvPr/>
        </p:nvGrpSpPr>
        <p:grpSpPr>
          <a:xfrm>
            <a:off x="395475" y="2128571"/>
            <a:ext cx="3644691" cy="1112200"/>
            <a:chOff x="394029" y="2122414"/>
            <a:chExt cx="3644691" cy="1112200"/>
          </a:xfrm>
        </p:grpSpPr>
        <mc:AlternateContent xmlns:mc="http://schemas.openxmlformats.org/markup-compatibility/2006" xmlns:p14="http://schemas.microsoft.com/office/powerpoint/2010/main">
          <mc:Choice Requires="p14">
            <p:contentPart p14:bwMode="auto" r:id="rId9">
              <p14:nvContentPartPr>
                <p14:cNvPr id="106" name="Ink 105"/>
                <p14:cNvContentPartPr/>
                <p14:nvPr/>
              </p14:nvContentPartPr>
              <p14:xfrm>
                <a:off x="2420349" y="2122414"/>
                <a:ext cx="329" cy="329"/>
              </p14:xfrm>
            </p:contentPart>
          </mc:Choice>
          <mc:Fallback xmlns="">
            <p:pic>
              <p:nvPicPr>
                <p:cNvPr id="106" name="Ink 105"/>
                <p:cNvPicPr/>
                <p:nvPr/>
              </p:nvPicPr>
              <p:blipFill>
                <a:blip r:embed="rId10"/>
                <a:stretch>
                  <a:fillRect/>
                </a:stretch>
              </p:blipFill>
              <p:spPr>
                <a:xfrm>
                  <a:off x="2419691" y="2121098"/>
                  <a:ext cx="1645" cy="2961"/>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1" name="Ink 60"/>
                <p14:cNvContentPartPr/>
                <p14:nvPr/>
              </p14:nvContentPartPr>
              <p14:xfrm>
                <a:off x="394029" y="2442261"/>
                <a:ext cx="84862" cy="278937"/>
              </p14:xfrm>
            </p:contentPart>
          </mc:Choice>
          <mc:Fallback xmlns="">
            <p:pic>
              <p:nvPicPr>
                <p:cNvPr id="61" name="Ink 60"/>
                <p:cNvPicPr/>
                <p:nvPr/>
              </p:nvPicPr>
              <p:blipFill>
                <a:blip r:embed="rId12"/>
                <a:stretch>
                  <a:fillRect/>
                </a:stretch>
              </p:blipFill>
              <p:spPr>
                <a:xfrm>
                  <a:off x="392585" y="2440101"/>
                  <a:ext cx="87390" cy="283616"/>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2" name="Ink 61"/>
                <p14:cNvContentPartPr/>
                <p14:nvPr/>
              </p14:nvContentPartPr>
              <p14:xfrm>
                <a:off x="472249" y="2459234"/>
                <a:ext cx="83755" cy="91134"/>
              </p14:xfrm>
            </p:contentPart>
          </mc:Choice>
          <mc:Fallback xmlns="">
            <p:pic>
              <p:nvPicPr>
                <p:cNvPr id="62" name="Ink 61"/>
                <p:cNvPicPr/>
                <p:nvPr/>
              </p:nvPicPr>
              <p:blipFill>
                <a:blip r:embed="rId14"/>
                <a:stretch>
                  <a:fillRect/>
                </a:stretch>
              </p:blipFill>
              <p:spPr>
                <a:xfrm>
                  <a:off x="471171" y="2457073"/>
                  <a:ext cx="85912" cy="95457"/>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3" name="Ink 62"/>
                <p14:cNvContentPartPr/>
                <p14:nvPr/>
              </p14:nvContentPartPr>
              <p14:xfrm>
                <a:off x="628506" y="2402044"/>
                <a:ext cx="104049" cy="234292"/>
              </p14:xfrm>
            </p:contentPart>
          </mc:Choice>
          <mc:Fallback xmlns="">
            <p:pic>
              <p:nvPicPr>
                <p:cNvPr id="63" name="Ink 62"/>
                <p:cNvPicPr/>
                <p:nvPr/>
              </p:nvPicPr>
              <p:blipFill>
                <a:blip r:embed="rId16"/>
                <a:stretch>
                  <a:fillRect/>
                </a:stretch>
              </p:blipFill>
              <p:spPr>
                <a:xfrm>
                  <a:off x="627071" y="2399521"/>
                  <a:ext cx="106561" cy="239338"/>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8" name="Ink 67"/>
                <p14:cNvContentPartPr/>
                <p14:nvPr/>
              </p14:nvContentPartPr>
              <p14:xfrm>
                <a:off x="1456094" y="2509044"/>
                <a:ext cx="105524" cy="8486"/>
              </p14:xfrm>
            </p:contentPart>
          </mc:Choice>
          <mc:Fallback xmlns="">
            <p:pic>
              <p:nvPicPr>
                <p:cNvPr id="68" name="Ink 67"/>
                <p:cNvPicPr/>
                <p:nvPr/>
              </p:nvPicPr>
              <p:blipFill>
                <a:blip r:embed="rId18"/>
                <a:stretch>
                  <a:fillRect/>
                </a:stretch>
              </p:blipFill>
              <p:spPr>
                <a:xfrm>
                  <a:off x="1455014" y="2506461"/>
                  <a:ext cx="107685" cy="11438"/>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9" name="Ink 68"/>
                <p14:cNvContentPartPr/>
                <p14:nvPr/>
              </p14:nvContentPartPr>
              <p14:xfrm>
                <a:off x="1464211" y="2545571"/>
                <a:ext cx="105155" cy="9593"/>
              </p14:xfrm>
            </p:contentPart>
          </mc:Choice>
          <mc:Fallback xmlns="">
            <p:pic>
              <p:nvPicPr>
                <p:cNvPr id="69" name="Ink 68"/>
                <p:cNvPicPr/>
                <p:nvPr/>
              </p:nvPicPr>
              <p:blipFill>
                <a:blip r:embed="rId20"/>
                <a:stretch>
                  <a:fillRect/>
                </a:stretch>
              </p:blipFill>
              <p:spPr>
                <a:xfrm>
                  <a:off x="1463134" y="2545216"/>
                  <a:ext cx="106232" cy="12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70" name="Ink 69"/>
                <p14:cNvContentPartPr/>
                <p14:nvPr/>
              </p14:nvContentPartPr>
              <p14:xfrm>
                <a:off x="2410236" y="2329869"/>
                <a:ext cx="125447" cy="108476"/>
              </p14:xfrm>
            </p:contentPart>
          </mc:Choice>
          <mc:Fallback xmlns="">
            <p:pic>
              <p:nvPicPr>
                <p:cNvPr id="70" name="Ink 69"/>
                <p:cNvPicPr/>
                <p:nvPr/>
              </p:nvPicPr>
              <p:blipFill>
                <a:blip r:embed="rId22"/>
                <a:stretch>
                  <a:fillRect/>
                </a:stretch>
              </p:blipFill>
              <p:spPr>
                <a:xfrm>
                  <a:off x="2409155" y="2327346"/>
                  <a:ext cx="126528" cy="113521"/>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71" name="Ink 70"/>
                <p14:cNvContentPartPr/>
                <p14:nvPr/>
              </p14:nvContentPartPr>
              <p14:xfrm>
                <a:off x="2564833" y="2355328"/>
                <a:ext cx="76006" cy="53869"/>
              </p14:xfrm>
            </p:contentPart>
          </mc:Choice>
          <mc:Fallback xmlns="">
            <p:pic>
              <p:nvPicPr>
                <p:cNvPr id="71" name="Ink 70"/>
                <p:cNvPicPr/>
                <p:nvPr/>
              </p:nvPicPr>
              <p:blipFill>
                <a:blip r:embed="rId24"/>
                <a:stretch>
                  <a:fillRect/>
                </a:stretch>
              </p:blipFill>
              <p:spPr>
                <a:xfrm>
                  <a:off x="2563757" y="2353159"/>
                  <a:ext cx="77082" cy="58207"/>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72" name="Ink 71"/>
                <p14:cNvContentPartPr/>
                <p14:nvPr/>
              </p14:nvContentPartPr>
              <p14:xfrm>
                <a:off x="2562619" y="2352376"/>
                <a:ext cx="65676" cy="67889"/>
              </p14:xfrm>
            </p:contentPart>
          </mc:Choice>
          <mc:Fallback xmlns="">
            <p:pic>
              <p:nvPicPr>
                <p:cNvPr id="72" name="Ink 71"/>
                <p:cNvPicPr/>
                <p:nvPr/>
              </p:nvPicPr>
              <p:blipFill>
                <a:blip r:embed="rId26"/>
                <a:stretch>
                  <a:fillRect/>
                </a:stretch>
              </p:blipFill>
              <p:spPr>
                <a:xfrm>
                  <a:off x="2561542" y="2350580"/>
                  <a:ext cx="67112" cy="71122"/>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3" name="Ink 72"/>
                <p14:cNvContentPartPr/>
                <p14:nvPr/>
              </p14:nvContentPartPr>
              <p14:xfrm>
                <a:off x="2646374" y="2344260"/>
                <a:ext cx="106262" cy="180793"/>
              </p14:xfrm>
            </p:contentPart>
          </mc:Choice>
          <mc:Fallback xmlns="">
            <p:pic>
              <p:nvPicPr>
                <p:cNvPr id="73" name="Ink 72"/>
                <p:cNvPicPr/>
                <p:nvPr/>
              </p:nvPicPr>
              <p:blipFill>
                <a:blip r:embed="rId28"/>
                <a:stretch>
                  <a:fillRect/>
                </a:stretch>
              </p:blipFill>
              <p:spPr>
                <a:xfrm>
                  <a:off x="2644933" y="2341739"/>
                  <a:ext cx="108783" cy="185835"/>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74" name="Ink 73"/>
                <p14:cNvContentPartPr/>
                <p14:nvPr/>
              </p14:nvContentPartPr>
              <p14:xfrm>
                <a:off x="2878083" y="2248328"/>
                <a:ext cx="64937" cy="237982"/>
              </p14:xfrm>
            </p:contentPart>
          </mc:Choice>
          <mc:Fallback xmlns="">
            <p:pic>
              <p:nvPicPr>
                <p:cNvPr id="74" name="Ink 73"/>
                <p:cNvPicPr/>
                <p:nvPr/>
              </p:nvPicPr>
              <p:blipFill>
                <a:blip r:embed="rId30"/>
                <a:stretch>
                  <a:fillRect/>
                </a:stretch>
              </p:blipFill>
              <p:spPr>
                <a:xfrm>
                  <a:off x="2876640" y="2245812"/>
                  <a:ext cx="67462" cy="243015"/>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77" name="Ink 76"/>
                <p14:cNvContentPartPr/>
                <p14:nvPr/>
              </p14:nvContentPartPr>
              <p14:xfrm>
                <a:off x="3221590" y="2230618"/>
                <a:ext cx="27673" cy="88920"/>
              </p14:xfrm>
            </p:contentPart>
          </mc:Choice>
          <mc:Fallback xmlns="">
            <p:pic>
              <p:nvPicPr>
                <p:cNvPr id="77" name="Ink 76"/>
                <p:cNvPicPr/>
                <p:nvPr/>
              </p:nvPicPr>
              <p:blipFill>
                <a:blip r:embed="rId32"/>
                <a:stretch>
                  <a:fillRect/>
                </a:stretch>
              </p:blipFill>
              <p:spPr>
                <a:xfrm>
                  <a:off x="3221231" y="2228458"/>
                  <a:ext cx="29111"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78" name="Ink 77"/>
                <p14:cNvContentPartPr/>
                <p14:nvPr/>
              </p14:nvContentPartPr>
              <p14:xfrm>
                <a:off x="3199082" y="2222501"/>
                <a:ext cx="113641" cy="16604"/>
              </p14:xfrm>
            </p:contentPart>
          </mc:Choice>
          <mc:Fallback xmlns="">
            <p:pic>
              <p:nvPicPr>
                <p:cNvPr id="78" name="Ink 77"/>
                <p:cNvPicPr/>
                <p:nvPr/>
              </p:nvPicPr>
              <p:blipFill>
                <a:blip r:embed="rId34"/>
                <a:stretch>
                  <a:fillRect/>
                </a:stretch>
              </p:blipFill>
              <p:spPr>
                <a:xfrm>
                  <a:off x="3198003" y="2220028"/>
                  <a:ext cx="115799" cy="20137"/>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81" name="Ink 80"/>
                <p14:cNvContentPartPr/>
                <p14:nvPr/>
              </p14:nvContentPartPr>
              <p14:xfrm>
                <a:off x="3686505" y="2222869"/>
                <a:ext cx="81910" cy="241671"/>
              </p14:xfrm>
            </p:contentPart>
          </mc:Choice>
          <mc:Fallback xmlns="">
            <p:pic>
              <p:nvPicPr>
                <p:cNvPr id="81" name="Ink 80"/>
                <p:cNvPicPr/>
                <p:nvPr/>
              </p:nvPicPr>
              <p:blipFill>
                <a:blip r:embed="rId36"/>
                <a:stretch>
                  <a:fillRect/>
                </a:stretch>
              </p:blipFill>
              <p:spPr>
                <a:xfrm>
                  <a:off x="3686144" y="2221068"/>
                  <a:ext cx="83353" cy="244192"/>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82" name="Ink 81"/>
                <p14:cNvContentPartPr/>
                <p14:nvPr/>
              </p14:nvContentPartPr>
              <p14:xfrm>
                <a:off x="1896268" y="2533907"/>
                <a:ext cx="1939278" cy="23614"/>
              </p14:xfrm>
            </p:contentPart>
          </mc:Choice>
          <mc:Fallback xmlns="">
            <p:pic>
              <p:nvPicPr>
                <p:cNvPr id="82" name="Ink 81"/>
                <p:cNvPicPr/>
                <p:nvPr/>
              </p:nvPicPr>
              <p:blipFill>
                <a:blip r:embed="rId38"/>
                <a:stretch>
                  <a:fillRect/>
                </a:stretch>
              </p:blipFill>
              <p:spPr>
                <a:xfrm>
                  <a:off x="1895548" y="2531105"/>
                  <a:ext cx="1941438" cy="29217"/>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83" name="Ink 82"/>
                <p14:cNvContentPartPr/>
                <p14:nvPr/>
              </p14:nvContentPartPr>
              <p14:xfrm>
                <a:off x="2004928" y="2790011"/>
                <a:ext cx="305872" cy="286685"/>
              </p14:xfrm>
            </p:contentPart>
          </mc:Choice>
          <mc:Fallback xmlns="">
            <p:pic>
              <p:nvPicPr>
                <p:cNvPr id="83" name="Ink 82"/>
                <p:cNvPicPr/>
                <p:nvPr/>
              </p:nvPicPr>
              <p:blipFill>
                <a:blip r:embed="rId40"/>
                <a:stretch>
                  <a:fillRect/>
                </a:stretch>
              </p:blipFill>
              <p:spPr>
                <a:xfrm>
                  <a:off x="2003848" y="2787850"/>
                  <a:ext cx="308391" cy="291367"/>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84" name="Ink 83"/>
                <p14:cNvContentPartPr/>
                <p14:nvPr/>
              </p14:nvContentPartPr>
              <p14:xfrm>
                <a:off x="1987218" y="3142004"/>
                <a:ext cx="81541" cy="83018"/>
              </p14:xfrm>
            </p:contentPart>
          </mc:Choice>
          <mc:Fallback xmlns="">
            <p:pic>
              <p:nvPicPr>
                <p:cNvPr id="84" name="Ink 83"/>
                <p:cNvPicPr/>
                <p:nvPr/>
              </p:nvPicPr>
              <p:blipFill>
                <a:blip r:embed="rId42"/>
                <a:stretch>
                  <a:fillRect/>
                </a:stretch>
              </p:blipFill>
              <p:spPr>
                <a:xfrm>
                  <a:off x="1986136" y="3139838"/>
                  <a:ext cx="83706" cy="8771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85" name="Ink 84"/>
                <p14:cNvContentPartPr/>
                <p14:nvPr/>
              </p14:nvContentPartPr>
              <p14:xfrm>
                <a:off x="2101598" y="3171521"/>
                <a:ext cx="67889" cy="8856"/>
              </p14:xfrm>
            </p:contentPart>
          </mc:Choice>
          <mc:Fallback xmlns="">
            <p:pic>
              <p:nvPicPr>
                <p:cNvPr id="85" name="Ink 84"/>
                <p:cNvPicPr/>
                <p:nvPr/>
              </p:nvPicPr>
              <p:blipFill>
                <a:blip r:embed="rId44"/>
                <a:stretch>
                  <a:fillRect/>
                </a:stretch>
              </p:blipFill>
              <p:spPr>
                <a:xfrm>
                  <a:off x="2101237" y="3168938"/>
                  <a:ext cx="69333" cy="11808"/>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86" name="Ink 85"/>
                <p14:cNvContentPartPr/>
                <p14:nvPr/>
              </p14:nvContentPartPr>
              <p14:xfrm>
                <a:off x="2126318" y="3185173"/>
                <a:ext cx="46121" cy="14758"/>
              </p14:xfrm>
            </p:contentPart>
          </mc:Choice>
          <mc:Fallback xmlns="">
            <p:pic>
              <p:nvPicPr>
                <p:cNvPr id="86" name="Ink 85"/>
                <p:cNvPicPr/>
                <p:nvPr/>
              </p:nvPicPr>
              <p:blipFill>
                <a:blip r:embed="rId46"/>
                <a:stretch>
                  <a:fillRect/>
                </a:stretch>
              </p:blipFill>
              <p:spPr>
                <a:xfrm>
                  <a:off x="2125603" y="3184813"/>
                  <a:ext cx="47194" cy="16918"/>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87" name="Ink 86"/>
                <p14:cNvContentPartPr/>
                <p14:nvPr/>
              </p14:nvContentPartPr>
              <p14:xfrm>
                <a:off x="2197897" y="3160452"/>
                <a:ext cx="19924" cy="74162"/>
              </p14:xfrm>
            </p:contentPart>
          </mc:Choice>
          <mc:Fallback xmlns="">
            <p:pic>
              <p:nvPicPr>
                <p:cNvPr id="87" name="Ink 86"/>
                <p:cNvPicPr/>
                <p:nvPr/>
              </p:nvPicPr>
              <p:blipFill>
                <a:blip r:embed="rId48"/>
                <a:stretch>
                  <a:fillRect/>
                </a:stretch>
              </p:blipFill>
              <p:spPr>
                <a:xfrm>
                  <a:off x="2197541" y="3158652"/>
                  <a:ext cx="21347" cy="78122"/>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89" name="Ink 88"/>
                <p14:cNvContentPartPr/>
                <p14:nvPr/>
              </p14:nvContentPartPr>
              <p14:xfrm>
                <a:off x="2499894" y="2796098"/>
                <a:ext cx="152382" cy="128768"/>
              </p14:xfrm>
            </p:contentPart>
          </mc:Choice>
          <mc:Fallback xmlns="">
            <p:pic>
              <p:nvPicPr>
                <p:cNvPr id="89" name="Ink 88"/>
                <p:cNvPicPr/>
                <p:nvPr/>
              </p:nvPicPr>
              <p:blipFill>
                <a:blip r:embed="rId50"/>
                <a:stretch>
                  <a:fillRect/>
                </a:stretch>
              </p:blipFill>
              <p:spPr>
                <a:xfrm>
                  <a:off x="2498813" y="2793573"/>
                  <a:ext cx="153823" cy="133818"/>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90" name="Ink 89"/>
                <p14:cNvContentPartPr/>
                <p14:nvPr/>
              </p14:nvContentPartPr>
              <p14:xfrm>
                <a:off x="2664822" y="2812702"/>
                <a:ext cx="96668" cy="126186"/>
              </p14:xfrm>
            </p:contentPart>
          </mc:Choice>
          <mc:Fallback xmlns="">
            <p:pic>
              <p:nvPicPr>
                <p:cNvPr id="90" name="Ink 89"/>
                <p:cNvPicPr/>
                <p:nvPr/>
              </p:nvPicPr>
              <p:blipFill>
                <a:blip r:embed="rId52"/>
                <a:stretch>
                  <a:fillRect/>
                </a:stretch>
              </p:blipFill>
              <p:spPr>
                <a:xfrm>
                  <a:off x="2663744" y="2810545"/>
                  <a:ext cx="98824" cy="130141"/>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91" name="Ink 90"/>
                <p14:cNvContentPartPr/>
                <p14:nvPr/>
              </p14:nvContentPartPr>
              <p14:xfrm>
                <a:off x="2765180" y="2818605"/>
                <a:ext cx="125817" cy="225069"/>
              </p14:xfrm>
            </p:contentPart>
          </mc:Choice>
          <mc:Fallback xmlns="">
            <p:pic>
              <p:nvPicPr>
                <p:cNvPr id="91" name="Ink 90"/>
                <p:cNvPicPr/>
                <p:nvPr/>
              </p:nvPicPr>
              <p:blipFill>
                <a:blip r:embed="rId54"/>
                <a:stretch>
                  <a:fillRect/>
                </a:stretch>
              </p:blipFill>
              <p:spPr>
                <a:xfrm>
                  <a:off x="2763742" y="2816804"/>
                  <a:ext cx="128693" cy="22939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94" name="Ink 93"/>
                <p14:cNvContentPartPr/>
                <p14:nvPr/>
              </p14:nvContentPartPr>
              <p14:xfrm>
                <a:off x="3260330" y="2856977"/>
                <a:ext cx="123603" cy="88920"/>
              </p14:xfrm>
            </p:contentPart>
          </mc:Choice>
          <mc:Fallback xmlns="">
            <p:pic>
              <p:nvPicPr>
                <p:cNvPr id="94" name="Ink 93"/>
                <p:cNvPicPr/>
                <p:nvPr/>
              </p:nvPicPr>
              <p:blipFill>
                <a:blip r:embed="rId56"/>
                <a:stretch>
                  <a:fillRect/>
                </a:stretch>
              </p:blipFill>
              <p:spPr>
                <a:xfrm>
                  <a:off x="3259252" y="2854467"/>
                  <a:ext cx="125759" cy="939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95" name="Ink 94"/>
                <p14:cNvContentPartPr/>
                <p14:nvPr/>
              </p14:nvContentPartPr>
              <p14:xfrm>
                <a:off x="3316783" y="2695002"/>
                <a:ext cx="19556" cy="64569"/>
              </p14:xfrm>
            </p:contentPart>
          </mc:Choice>
          <mc:Fallback xmlns="">
            <p:pic>
              <p:nvPicPr>
                <p:cNvPr id="95" name="Ink 94"/>
                <p:cNvPicPr/>
                <p:nvPr/>
              </p:nvPicPr>
              <p:blipFill>
                <a:blip r:embed="rId58"/>
                <a:stretch>
                  <a:fillRect/>
                </a:stretch>
              </p:blipFill>
              <p:spPr>
                <a:xfrm>
                  <a:off x="3316427" y="2692850"/>
                  <a:ext cx="20978" cy="69232"/>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96" name="Ink 95"/>
                <p14:cNvContentPartPr/>
                <p14:nvPr/>
              </p14:nvContentPartPr>
              <p14:xfrm>
                <a:off x="3255534" y="2684671"/>
                <a:ext cx="133934" cy="16604"/>
              </p14:xfrm>
            </p:contentPart>
          </mc:Choice>
          <mc:Fallback xmlns="">
            <p:pic>
              <p:nvPicPr>
                <p:cNvPr id="96" name="Ink 95"/>
                <p:cNvPicPr/>
                <p:nvPr/>
              </p:nvPicPr>
              <p:blipFill>
                <a:blip r:embed="rId60"/>
                <a:stretch>
                  <a:fillRect/>
                </a:stretch>
              </p:blipFill>
              <p:spPr>
                <a:xfrm>
                  <a:off x="3254454" y="2682198"/>
                  <a:ext cx="136094" cy="2049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04" name="Ink 103"/>
                <p14:cNvContentPartPr/>
                <p14:nvPr/>
              </p14:nvContentPartPr>
              <p14:xfrm>
                <a:off x="3535599" y="2528968"/>
                <a:ext cx="5535" cy="55714"/>
              </p14:xfrm>
            </p:contentPart>
          </mc:Choice>
          <mc:Fallback xmlns="">
            <p:pic>
              <p:nvPicPr>
                <p:cNvPr id="104" name="Ink 103"/>
                <p:cNvPicPr/>
                <p:nvPr/>
              </p:nvPicPr>
              <p:blipFill>
                <a:blip r:embed="rId62"/>
                <a:stretch>
                  <a:fillRect/>
                </a:stretch>
              </p:blipFill>
              <p:spPr>
                <a:xfrm>
                  <a:off x="3534861" y="2527530"/>
                  <a:ext cx="7011" cy="5859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12" name="Ink 111"/>
                <p14:cNvContentPartPr/>
                <p14:nvPr/>
              </p14:nvContentPartPr>
              <p14:xfrm>
                <a:off x="2999842" y="2292092"/>
                <a:ext cx="76745" cy="133934"/>
              </p14:xfrm>
            </p:contentPart>
          </mc:Choice>
          <mc:Fallback xmlns="">
            <p:pic>
              <p:nvPicPr>
                <p:cNvPr id="112" name="Ink 111"/>
                <p:cNvPicPr/>
                <p:nvPr/>
              </p:nvPicPr>
              <p:blipFill>
                <a:blip r:embed="rId64"/>
                <a:stretch>
                  <a:fillRect/>
                </a:stretch>
              </p:blipFill>
              <p:spPr>
                <a:xfrm>
                  <a:off x="2998766" y="2289932"/>
                  <a:ext cx="78179" cy="138614"/>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13" name="Ink 112"/>
                <p14:cNvContentPartPr/>
                <p14:nvPr/>
              </p14:nvContentPartPr>
              <p14:xfrm>
                <a:off x="3130824" y="2251875"/>
                <a:ext cx="15496" cy="70103"/>
              </p14:xfrm>
            </p:contentPart>
          </mc:Choice>
          <mc:Fallback xmlns="">
            <p:pic>
              <p:nvPicPr>
                <p:cNvPr id="113" name="Ink 112"/>
                <p:cNvPicPr/>
                <p:nvPr/>
              </p:nvPicPr>
              <p:blipFill>
                <a:blip r:embed="rId66"/>
                <a:stretch>
                  <a:fillRect/>
                </a:stretch>
              </p:blipFill>
              <p:spPr>
                <a:xfrm>
                  <a:off x="3130464" y="2249718"/>
                  <a:ext cx="16937" cy="74058"/>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14" name="Ink 113"/>
                <p14:cNvContentPartPr/>
                <p14:nvPr/>
              </p14:nvContentPartPr>
              <p14:xfrm>
                <a:off x="3413840" y="2300579"/>
                <a:ext cx="98883" cy="120282"/>
              </p14:xfrm>
            </p:contentPart>
          </mc:Choice>
          <mc:Fallback xmlns="">
            <p:pic>
              <p:nvPicPr>
                <p:cNvPr id="114" name="Ink 113"/>
                <p:cNvPicPr/>
                <p:nvPr/>
              </p:nvPicPr>
              <p:blipFill>
                <a:blip r:embed="rId68"/>
                <a:stretch>
                  <a:fillRect/>
                </a:stretch>
              </p:blipFill>
              <p:spPr>
                <a:xfrm>
                  <a:off x="3412761" y="2298425"/>
                  <a:ext cx="101040" cy="12495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15" name="Ink 114"/>
                <p14:cNvContentPartPr/>
                <p14:nvPr/>
              </p14:nvContentPartPr>
              <p14:xfrm>
                <a:off x="3051127" y="2756619"/>
                <a:ext cx="105155" cy="104049"/>
              </p14:xfrm>
            </p:contentPart>
          </mc:Choice>
          <mc:Fallback xmlns="">
            <p:pic>
              <p:nvPicPr>
                <p:cNvPr id="115" name="Ink 114"/>
                <p:cNvPicPr/>
                <p:nvPr/>
              </p:nvPicPr>
              <p:blipFill>
                <a:blip r:embed="rId70"/>
                <a:stretch>
                  <a:fillRect/>
                </a:stretch>
              </p:blipFill>
              <p:spPr>
                <a:xfrm>
                  <a:off x="3050047" y="2754099"/>
                  <a:ext cx="107676" cy="109089"/>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16" name="Ink 115"/>
                <p14:cNvContentPartPr/>
                <p14:nvPr/>
              </p14:nvContentPartPr>
              <p14:xfrm>
                <a:off x="3182110" y="2716770"/>
                <a:ext cx="31362" cy="79697"/>
              </p14:xfrm>
            </p:contentPart>
          </mc:Choice>
          <mc:Fallback xmlns="">
            <p:pic>
              <p:nvPicPr>
                <p:cNvPr id="116" name="Ink 115"/>
                <p:cNvPicPr/>
                <p:nvPr/>
              </p:nvPicPr>
              <p:blipFill>
                <a:blip r:embed="rId72"/>
                <a:stretch>
                  <a:fillRect/>
                </a:stretch>
              </p:blipFill>
              <p:spPr>
                <a:xfrm>
                  <a:off x="3181029" y="2714246"/>
                  <a:ext cx="33885" cy="84024"/>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17" name="Ink 116"/>
                <p14:cNvContentPartPr/>
                <p14:nvPr/>
              </p14:nvContentPartPr>
              <p14:xfrm>
                <a:off x="3551280" y="2738355"/>
                <a:ext cx="94086" cy="115117"/>
              </p14:xfrm>
            </p:contentPart>
          </mc:Choice>
          <mc:Fallback xmlns="">
            <p:pic>
              <p:nvPicPr>
                <p:cNvPr id="117" name="Ink 116"/>
                <p:cNvPicPr/>
                <p:nvPr/>
              </p:nvPicPr>
              <p:blipFill>
                <a:blip r:embed="rId74"/>
                <a:stretch>
                  <a:fillRect/>
                </a:stretch>
              </p:blipFill>
              <p:spPr>
                <a:xfrm>
                  <a:off x="3550199" y="2737636"/>
                  <a:ext cx="96249" cy="118355"/>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3" name="Ink 12"/>
                <p14:cNvContentPartPr/>
                <p14:nvPr/>
              </p14:nvContentPartPr>
              <p14:xfrm>
                <a:off x="761233" y="2413213"/>
                <a:ext cx="161157" cy="172870"/>
              </p14:xfrm>
            </p:contentPart>
          </mc:Choice>
          <mc:Fallback xmlns="">
            <p:pic>
              <p:nvPicPr>
                <p:cNvPr id="13" name="Ink 12"/>
                <p:cNvPicPr/>
                <p:nvPr/>
              </p:nvPicPr>
              <p:blipFill>
                <a:blip r:embed="rId76"/>
                <a:stretch>
                  <a:fillRect/>
                </a:stretch>
              </p:blipFill>
              <p:spPr>
                <a:xfrm>
                  <a:off x="760154" y="2410692"/>
                  <a:ext cx="162956" cy="177912"/>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7" name="Ink 16"/>
                <p14:cNvContentPartPr/>
                <p14:nvPr/>
              </p14:nvContentPartPr>
              <p14:xfrm>
                <a:off x="869075" y="2641014"/>
                <a:ext cx="68259" cy="79569"/>
              </p14:xfrm>
            </p:contentPart>
          </mc:Choice>
          <mc:Fallback xmlns="">
            <p:pic>
              <p:nvPicPr>
                <p:cNvPr id="17" name="Ink 16"/>
                <p:cNvPicPr/>
                <p:nvPr/>
              </p:nvPicPr>
              <p:blipFill>
                <a:blip r:embed="rId78"/>
                <a:stretch>
                  <a:fillRect/>
                </a:stretch>
              </p:blipFill>
              <p:spPr>
                <a:xfrm>
                  <a:off x="867997" y="2639214"/>
                  <a:ext cx="70415" cy="83529"/>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8" name="Ink 17"/>
                <p14:cNvContentPartPr/>
                <p14:nvPr/>
              </p14:nvContentPartPr>
              <p14:xfrm>
                <a:off x="991053" y="2347377"/>
                <a:ext cx="60989" cy="306158"/>
              </p14:xfrm>
            </p:contentPart>
          </mc:Choice>
          <mc:Fallback xmlns="">
            <p:pic>
              <p:nvPicPr>
                <p:cNvPr id="18" name="Ink 17"/>
                <p:cNvPicPr/>
                <p:nvPr/>
              </p:nvPicPr>
              <p:blipFill>
                <a:blip r:embed="rId80"/>
                <a:stretch>
                  <a:fillRect/>
                </a:stretch>
              </p:blipFill>
              <p:spPr>
                <a:xfrm>
                  <a:off x="990692" y="2345576"/>
                  <a:ext cx="62433" cy="31012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4" name="Ink 23"/>
                <p14:cNvContentPartPr/>
                <p14:nvPr/>
              </p14:nvContentPartPr>
              <p14:xfrm>
                <a:off x="3086901" y="2370400"/>
                <a:ext cx="105822" cy="117535"/>
              </p14:xfrm>
            </p:contentPart>
          </mc:Choice>
          <mc:Fallback xmlns="">
            <p:pic>
              <p:nvPicPr>
                <p:cNvPr id="24" name="Ink 23"/>
                <p:cNvPicPr/>
                <p:nvPr/>
              </p:nvPicPr>
              <p:blipFill>
                <a:blip r:embed="rId82"/>
                <a:stretch>
                  <a:fillRect/>
                </a:stretch>
              </p:blipFill>
              <p:spPr>
                <a:xfrm>
                  <a:off x="3085821" y="2368243"/>
                  <a:ext cx="108342" cy="122208"/>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25" name="Ink 24"/>
                <p14:cNvContentPartPr/>
                <p14:nvPr/>
              </p14:nvContentPartPr>
              <p14:xfrm>
                <a:off x="3202417" y="2412406"/>
                <a:ext cx="59777" cy="102591"/>
              </p14:xfrm>
            </p:contentPart>
          </mc:Choice>
          <mc:Fallback xmlns="">
            <p:pic>
              <p:nvPicPr>
                <p:cNvPr id="25" name="Ink 24"/>
                <p:cNvPicPr/>
                <p:nvPr/>
              </p:nvPicPr>
              <p:blipFill>
                <a:blip r:embed="rId84"/>
                <a:stretch>
                  <a:fillRect/>
                </a:stretch>
              </p:blipFill>
              <p:spPr>
                <a:xfrm>
                  <a:off x="3201343" y="2409886"/>
                  <a:ext cx="61925" cy="107271"/>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26" name="Ink 25"/>
                <p14:cNvContentPartPr/>
                <p14:nvPr/>
              </p14:nvContentPartPr>
              <p14:xfrm>
                <a:off x="3506851" y="2374439"/>
                <a:ext cx="88858" cy="91686"/>
              </p14:xfrm>
            </p:contentPart>
          </mc:Choice>
          <mc:Fallback xmlns="">
            <p:pic>
              <p:nvPicPr>
                <p:cNvPr id="26" name="Ink 25"/>
                <p:cNvPicPr/>
                <p:nvPr/>
              </p:nvPicPr>
              <p:blipFill>
                <a:blip r:embed="rId86"/>
                <a:stretch>
                  <a:fillRect/>
                </a:stretch>
              </p:blipFill>
              <p:spPr>
                <a:xfrm>
                  <a:off x="3505772" y="2372282"/>
                  <a:ext cx="90657" cy="963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27" name="Ink 26"/>
                <p14:cNvContentPartPr/>
                <p14:nvPr/>
              </p14:nvContentPartPr>
              <p14:xfrm>
                <a:off x="3619539" y="2438255"/>
                <a:ext cx="7270" cy="75934"/>
              </p14:xfrm>
            </p:contentPart>
          </mc:Choice>
          <mc:Fallback xmlns="">
            <p:pic>
              <p:nvPicPr>
                <p:cNvPr id="27" name="Ink 26"/>
                <p:cNvPicPr/>
                <p:nvPr/>
              </p:nvPicPr>
              <p:blipFill>
                <a:blip r:embed="rId88"/>
                <a:stretch>
                  <a:fillRect/>
                </a:stretch>
              </p:blipFill>
              <p:spPr>
                <a:xfrm>
                  <a:off x="3618448" y="2436096"/>
                  <a:ext cx="9451" cy="80612"/>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28" name="Ink 27"/>
                <p14:cNvContentPartPr/>
                <p14:nvPr/>
              </p14:nvContentPartPr>
              <p14:xfrm>
                <a:off x="3614289" y="2430985"/>
                <a:ext cx="52103" cy="36351"/>
              </p14:xfrm>
            </p:contentPart>
          </mc:Choice>
          <mc:Fallback xmlns="">
            <p:pic>
              <p:nvPicPr>
                <p:cNvPr id="28" name="Ink 27"/>
                <p:cNvPicPr/>
                <p:nvPr/>
              </p:nvPicPr>
              <p:blipFill>
                <a:blip r:embed="rId90"/>
                <a:stretch>
                  <a:fillRect/>
                </a:stretch>
              </p:blipFill>
              <p:spPr>
                <a:xfrm>
                  <a:off x="3613204" y="2428466"/>
                  <a:ext cx="54274" cy="3923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29" name="Ink 28"/>
                <p14:cNvContentPartPr/>
                <p14:nvPr/>
              </p14:nvContentPartPr>
              <p14:xfrm>
                <a:off x="3607422" y="2520247"/>
                <a:ext cx="63009" cy="12521"/>
              </p14:xfrm>
            </p:contentPart>
          </mc:Choice>
          <mc:Fallback xmlns="">
            <p:pic>
              <p:nvPicPr>
                <p:cNvPr id="29" name="Ink 28"/>
                <p:cNvPicPr/>
                <p:nvPr/>
              </p:nvPicPr>
              <p:blipFill>
                <a:blip r:embed="rId92"/>
                <a:stretch>
                  <a:fillRect/>
                </a:stretch>
              </p:blipFill>
              <p:spPr>
                <a:xfrm>
                  <a:off x="3606342" y="2518458"/>
                  <a:ext cx="64449" cy="16456"/>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1" name="Ink 30"/>
                <p14:cNvContentPartPr/>
                <p14:nvPr/>
              </p14:nvContentPartPr>
              <p14:xfrm>
                <a:off x="3362766" y="2943941"/>
                <a:ext cx="94917" cy="98148"/>
              </p14:xfrm>
            </p:contentPart>
          </mc:Choice>
          <mc:Fallback xmlns="">
            <p:pic>
              <p:nvPicPr>
                <p:cNvPr id="31" name="Ink 30"/>
                <p:cNvPicPr/>
                <p:nvPr/>
              </p:nvPicPr>
              <p:blipFill>
                <a:blip r:embed="rId94"/>
                <a:stretch>
                  <a:fillRect/>
                </a:stretch>
              </p:blipFill>
              <p:spPr>
                <a:xfrm>
                  <a:off x="3361687" y="2941065"/>
                  <a:ext cx="97074" cy="103541"/>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2" name="Ink 31"/>
                <p14:cNvContentPartPr/>
                <p14:nvPr/>
              </p14:nvContentPartPr>
              <p14:xfrm>
                <a:off x="3675220" y="2835831"/>
                <a:ext cx="138134" cy="116324"/>
              </p14:xfrm>
            </p:contentPart>
          </mc:Choice>
          <mc:Fallback xmlns="">
            <p:pic>
              <p:nvPicPr>
                <p:cNvPr id="32" name="Ink 31"/>
                <p:cNvPicPr/>
                <p:nvPr/>
              </p:nvPicPr>
              <p:blipFill>
                <a:blip r:embed="rId96"/>
                <a:stretch>
                  <a:fillRect/>
                </a:stretch>
              </p:blipFill>
              <p:spPr>
                <a:xfrm>
                  <a:off x="3674141" y="2833670"/>
                  <a:ext cx="140652" cy="121006"/>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3" name="Ink 32"/>
                <p14:cNvContentPartPr/>
                <p14:nvPr/>
              </p14:nvContentPartPr>
              <p14:xfrm>
                <a:off x="3823452" y="2919842"/>
                <a:ext cx="55335" cy="87243"/>
              </p14:xfrm>
            </p:contentPart>
          </mc:Choice>
          <mc:Fallback xmlns="">
            <p:pic>
              <p:nvPicPr>
                <p:cNvPr id="33" name="Ink 32"/>
                <p:cNvPicPr/>
                <p:nvPr/>
              </p:nvPicPr>
              <p:blipFill>
                <a:blip r:embed="rId98"/>
                <a:stretch>
                  <a:fillRect/>
                </a:stretch>
              </p:blipFill>
              <p:spPr>
                <a:xfrm>
                  <a:off x="3822374" y="2917679"/>
                  <a:ext cx="57491" cy="9193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34" name="Ink 33"/>
                <p14:cNvContentPartPr/>
                <p14:nvPr/>
              </p14:nvContentPartPr>
              <p14:xfrm>
                <a:off x="3807296" y="3010720"/>
                <a:ext cx="108246" cy="12925"/>
              </p14:xfrm>
            </p:contentPart>
          </mc:Choice>
          <mc:Fallback xmlns="">
            <p:pic>
              <p:nvPicPr>
                <p:cNvPr id="34" name="Ink 33"/>
                <p:cNvPicPr/>
                <p:nvPr/>
              </p:nvPicPr>
              <p:blipFill>
                <a:blip r:embed="rId100"/>
                <a:stretch>
                  <a:fillRect/>
                </a:stretch>
              </p:blipFill>
              <p:spPr>
                <a:xfrm>
                  <a:off x="3806217" y="3010361"/>
                  <a:ext cx="109684" cy="15797"/>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36" name="Ink 35"/>
                <p14:cNvContentPartPr/>
                <p14:nvPr/>
              </p14:nvContentPartPr>
              <p14:xfrm>
                <a:off x="2960160" y="2647760"/>
                <a:ext cx="75600" cy="312480"/>
              </p14:xfrm>
            </p:contentPart>
          </mc:Choice>
          <mc:Fallback xmlns="">
            <p:pic>
              <p:nvPicPr>
                <p:cNvPr id="36" name="Ink 35"/>
                <p:cNvPicPr/>
                <p:nvPr/>
              </p:nvPicPr>
              <p:blipFill>
                <a:blip r:embed="rId102"/>
                <a:stretch>
                  <a:fillRect/>
                </a:stretch>
              </p:blipFill>
              <p:spPr>
                <a:xfrm>
                  <a:off x="2959080" y="2645960"/>
                  <a:ext cx="77400" cy="31608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37" name="Ink 36"/>
                <p14:cNvContentPartPr/>
                <p14:nvPr/>
              </p14:nvContentPartPr>
              <p14:xfrm>
                <a:off x="3970680" y="2662520"/>
                <a:ext cx="68040" cy="354960"/>
              </p14:xfrm>
            </p:contentPart>
          </mc:Choice>
          <mc:Fallback xmlns="">
            <p:pic>
              <p:nvPicPr>
                <p:cNvPr id="37" name="Ink 36"/>
                <p:cNvPicPr/>
                <p:nvPr/>
              </p:nvPicPr>
              <p:blipFill>
                <a:blip r:embed="rId104"/>
                <a:stretch>
                  <a:fillRect/>
                </a:stretch>
              </p:blipFill>
              <p:spPr>
                <a:xfrm>
                  <a:off x="3969600" y="2660360"/>
                  <a:ext cx="70560" cy="3585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38" name="Ink 37"/>
                <p14:cNvContentPartPr/>
                <p14:nvPr/>
              </p14:nvContentPartPr>
              <p14:xfrm>
                <a:off x="2112000" y="2601680"/>
                <a:ext cx="180360" cy="194040"/>
              </p14:xfrm>
            </p:contentPart>
          </mc:Choice>
          <mc:Fallback xmlns="">
            <p:pic>
              <p:nvPicPr>
                <p:cNvPr id="38" name="Ink 37"/>
                <p:cNvPicPr/>
                <p:nvPr/>
              </p:nvPicPr>
              <p:blipFill>
                <a:blip r:embed="rId106"/>
                <a:stretch>
                  <a:fillRect/>
                </a:stretch>
              </p:blipFill>
              <p:spPr>
                <a:xfrm>
                  <a:off x="2110920" y="2600600"/>
                  <a:ext cx="18252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42" name="Ink 41"/>
                <p14:cNvContentPartPr/>
                <p14:nvPr/>
              </p14:nvContentPartPr>
              <p14:xfrm>
                <a:off x="1183880" y="2608880"/>
                <a:ext cx="43560" cy="125640"/>
              </p14:xfrm>
            </p:contentPart>
          </mc:Choice>
          <mc:Fallback xmlns="">
            <p:pic>
              <p:nvPicPr>
                <p:cNvPr id="42" name="Ink 41"/>
                <p:cNvPicPr/>
                <p:nvPr/>
              </p:nvPicPr>
              <p:blipFill>
                <a:blip r:embed="rId108"/>
                <a:stretch>
                  <a:fillRect/>
                </a:stretch>
              </p:blipFill>
              <p:spPr>
                <a:xfrm>
                  <a:off x="1182800" y="2606720"/>
                  <a:ext cx="4572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43" name="Ink 42"/>
                <p14:cNvContentPartPr/>
                <p14:nvPr/>
              </p14:nvContentPartPr>
              <p14:xfrm>
                <a:off x="1175600" y="2612120"/>
                <a:ext cx="79920" cy="10800"/>
              </p14:xfrm>
            </p:contentPart>
          </mc:Choice>
          <mc:Fallback xmlns="">
            <p:pic>
              <p:nvPicPr>
                <p:cNvPr id="43" name="Ink 42"/>
                <p:cNvPicPr/>
                <p:nvPr/>
              </p:nvPicPr>
              <p:blipFill>
                <a:blip r:embed="rId110"/>
                <a:stretch>
                  <a:fillRect/>
                </a:stretch>
              </p:blipFill>
              <p:spPr>
                <a:xfrm>
                  <a:off x="1174520" y="2609600"/>
                  <a:ext cx="82080" cy="1476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44" name="Ink 43"/>
                <p14:cNvContentPartPr/>
                <p14:nvPr/>
              </p14:nvContentPartPr>
              <p14:xfrm>
                <a:off x="1168760" y="2703920"/>
                <a:ext cx="86400" cy="18360"/>
              </p14:xfrm>
            </p:contentPart>
          </mc:Choice>
          <mc:Fallback xmlns="">
            <p:pic>
              <p:nvPicPr>
                <p:cNvPr id="44" name="Ink 43"/>
                <p:cNvPicPr/>
                <p:nvPr/>
              </p:nvPicPr>
              <p:blipFill>
                <a:blip r:embed="rId112"/>
                <a:stretch>
                  <a:fillRect/>
                </a:stretch>
              </p:blipFill>
              <p:spPr>
                <a:xfrm>
                  <a:off x="1167320" y="2703200"/>
                  <a:ext cx="8820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45" name="Ink 44"/>
                <p14:cNvContentPartPr/>
                <p14:nvPr/>
              </p14:nvContentPartPr>
              <p14:xfrm>
                <a:off x="1295840" y="2393240"/>
                <a:ext cx="63720" cy="282960"/>
              </p14:xfrm>
            </p:contentPart>
          </mc:Choice>
          <mc:Fallback xmlns="">
            <p:pic>
              <p:nvPicPr>
                <p:cNvPr id="45" name="Ink 44"/>
                <p:cNvPicPr/>
                <p:nvPr/>
              </p:nvPicPr>
              <p:blipFill>
                <a:blip r:embed="rId114"/>
                <a:stretch>
                  <a:fillRect/>
                </a:stretch>
              </p:blipFill>
              <p:spPr>
                <a:xfrm>
                  <a:off x="1295480" y="2390720"/>
                  <a:ext cx="6516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46" name="Ink 45"/>
                <p14:cNvContentPartPr/>
                <p14:nvPr/>
              </p14:nvContentPartPr>
              <p14:xfrm>
                <a:off x="1089560" y="2420240"/>
                <a:ext cx="150480" cy="149400"/>
              </p14:xfrm>
            </p:contentPart>
          </mc:Choice>
          <mc:Fallback xmlns="">
            <p:pic>
              <p:nvPicPr>
                <p:cNvPr id="46" name="Ink 45"/>
                <p:cNvPicPr/>
                <p:nvPr/>
              </p:nvPicPr>
              <p:blipFill>
                <a:blip r:embed="rId116"/>
                <a:stretch>
                  <a:fillRect/>
                </a:stretch>
              </p:blipFill>
              <p:spPr>
                <a:xfrm>
                  <a:off x="1088120" y="2419160"/>
                  <a:ext cx="153000" cy="152640"/>
                </a:xfrm>
                <a:prstGeom prst="rect">
                  <a:avLst/>
                </a:prstGeom>
              </p:spPr>
            </p:pic>
          </mc:Fallback>
        </mc:AlternateContent>
      </p:grpSp>
    </p:spTree>
    <p:extLst>
      <p:ext uri="{BB962C8B-B14F-4D97-AF65-F5344CB8AC3E}">
        <p14:creationId xmlns:p14="http://schemas.microsoft.com/office/powerpoint/2010/main" val="1799218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Skip-gram model</a:t>
            </a:r>
          </a:p>
        </p:txBody>
      </p:sp>
      <p:sp>
        <p:nvSpPr>
          <p:cNvPr id="4" name="TextBox 3"/>
          <p:cNvSpPr txBox="1"/>
          <p:nvPr/>
        </p:nvSpPr>
        <p:spPr>
          <a:xfrm>
            <a:off x="88900" y="1532464"/>
            <a:ext cx="4368800" cy="584775"/>
          </a:xfrm>
          <a:prstGeom prst="rect">
            <a:avLst/>
          </a:prstGeom>
          <a:noFill/>
        </p:spPr>
        <p:txBody>
          <a:bodyPr wrap="square" rtlCol="0">
            <a:spAutoFit/>
          </a:bodyPr>
          <a:lstStyle/>
          <a:p>
            <a:r>
              <a:rPr lang="en-US" sz="1600" dirty="0"/>
              <a:t>Overall objective (given a center word, predict surrounding ones):</a:t>
            </a:r>
          </a:p>
        </p:txBody>
      </p:sp>
      <p:sp>
        <p:nvSpPr>
          <p:cNvPr id="103" name="TextBox 102"/>
          <p:cNvSpPr txBox="1"/>
          <p:nvPr/>
        </p:nvSpPr>
        <p:spPr>
          <a:xfrm>
            <a:off x="114928" y="365059"/>
            <a:ext cx="4419020" cy="338554"/>
          </a:xfrm>
          <a:prstGeom prst="rect">
            <a:avLst/>
          </a:prstGeom>
          <a:noFill/>
        </p:spPr>
        <p:txBody>
          <a:bodyPr wrap="square" rtlCol="0">
            <a:spAutoFit/>
          </a:bodyPr>
          <a:lstStyle/>
          <a:p>
            <a:r>
              <a:rPr lang="en-US" sz="1600" dirty="0"/>
              <a:t>Computing the probability:</a:t>
            </a:r>
          </a:p>
        </p:txBody>
      </p:sp>
      <p:grpSp>
        <p:nvGrpSpPr>
          <p:cNvPr id="120" name="Group 119"/>
          <p:cNvGrpSpPr/>
          <p:nvPr/>
        </p:nvGrpSpPr>
        <p:grpSpPr>
          <a:xfrm>
            <a:off x="349344" y="2132026"/>
            <a:ext cx="3989348" cy="799025"/>
            <a:chOff x="161445" y="762994"/>
            <a:chExt cx="4344308" cy="870120"/>
          </a:xfrm>
        </p:grpSpPr>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161445" y="1021114"/>
                <a:ext cx="115920" cy="183240"/>
              </p14:xfrm>
            </p:contentPart>
          </mc:Choice>
          <mc:Fallback xmlns="">
            <p:pic>
              <p:nvPicPr>
                <p:cNvPr id="5" name="Ink 4"/>
                <p:cNvPicPr/>
                <p:nvPr/>
              </p:nvPicPr>
              <p:blipFill>
                <a:blip r:embed="rId3"/>
                <a:stretch>
                  <a:fillRect/>
                </a:stretch>
              </p:blipFill>
              <p:spPr>
                <a:xfrm>
                  <a:off x="160270" y="1018367"/>
                  <a:ext cx="118661" cy="188733"/>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326325" y="1014274"/>
                <a:ext cx="56880" cy="173160"/>
              </p14:xfrm>
            </p:contentPart>
          </mc:Choice>
          <mc:Fallback xmlns="">
            <p:pic>
              <p:nvPicPr>
                <p:cNvPr id="6" name="Ink 5"/>
                <p:cNvPicPr/>
                <p:nvPr/>
              </p:nvPicPr>
              <p:blipFill>
                <a:blip r:embed="rId5"/>
                <a:stretch>
                  <a:fillRect/>
                </a:stretch>
              </p:blipFill>
              <p:spPr>
                <a:xfrm>
                  <a:off x="325148" y="1012315"/>
                  <a:ext cx="58841" cy="177469"/>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p14:cNvContentPartPr/>
                <p14:nvPr/>
              </p14:nvContentPartPr>
              <p14:xfrm>
                <a:off x="409845" y="1034434"/>
                <a:ext cx="82800" cy="138600"/>
              </p14:xfrm>
            </p:contentPart>
          </mc:Choice>
          <mc:Fallback xmlns="">
            <p:pic>
              <p:nvPicPr>
                <p:cNvPr id="7" name="Ink 6"/>
                <p:cNvPicPr/>
                <p:nvPr/>
              </p:nvPicPr>
              <p:blipFill>
                <a:blip r:embed="rId7"/>
                <a:stretch>
                  <a:fillRect/>
                </a:stretch>
              </p:blipFill>
              <p:spPr>
                <a:xfrm>
                  <a:off x="408668" y="1031693"/>
                  <a:ext cx="85547" cy="144081"/>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p14:cNvContentPartPr/>
                <p14:nvPr/>
              </p14:nvContentPartPr>
              <p14:xfrm>
                <a:off x="424245" y="1093114"/>
                <a:ext cx="69120" cy="22680"/>
              </p14:xfrm>
            </p:contentPart>
          </mc:Choice>
          <mc:Fallback xmlns="">
            <p:pic>
              <p:nvPicPr>
                <p:cNvPr id="8" name="Ink 7"/>
                <p:cNvPicPr/>
                <p:nvPr/>
              </p:nvPicPr>
              <p:blipFill>
                <a:blip r:embed="rId9"/>
                <a:stretch>
                  <a:fillRect/>
                </a:stretch>
              </p:blipFill>
              <p:spPr>
                <a:xfrm>
                  <a:off x="423073" y="1092332"/>
                  <a:ext cx="70682" cy="25417"/>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p14:cNvContentPartPr/>
                <p14:nvPr/>
              </p14:nvContentPartPr>
              <p14:xfrm>
                <a:off x="490845" y="1038034"/>
                <a:ext cx="51120" cy="176400"/>
              </p14:xfrm>
            </p:contentPart>
          </mc:Choice>
          <mc:Fallback xmlns="">
            <p:pic>
              <p:nvPicPr>
                <p:cNvPr id="9" name="Ink 8"/>
                <p:cNvPicPr/>
                <p:nvPr/>
              </p:nvPicPr>
              <p:blipFill>
                <a:blip r:embed="rId11"/>
                <a:stretch>
                  <a:fillRect/>
                </a:stretch>
              </p:blipFill>
              <p:spPr>
                <a:xfrm>
                  <a:off x="490452" y="1036466"/>
                  <a:ext cx="53086" cy="179144"/>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p14:cNvContentPartPr/>
                <p14:nvPr/>
              </p14:nvContentPartPr>
              <p14:xfrm>
                <a:off x="641685" y="1100674"/>
                <a:ext cx="81360" cy="9360"/>
              </p14:xfrm>
            </p:contentPart>
          </mc:Choice>
          <mc:Fallback xmlns="">
            <p:pic>
              <p:nvPicPr>
                <p:cNvPr id="11" name="Ink 10"/>
                <p:cNvPicPr/>
                <p:nvPr/>
              </p:nvPicPr>
              <p:blipFill>
                <a:blip r:embed="rId13"/>
                <a:stretch>
                  <a:fillRect/>
                </a:stretch>
              </p:blipFill>
              <p:spPr>
                <a:xfrm>
                  <a:off x="640903" y="1099046"/>
                  <a:ext cx="82925" cy="13023"/>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p14:cNvContentPartPr/>
                <p14:nvPr/>
              </p14:nvContentPartPr>
              <p14:xfrm>
                <a:off x="655005" y="1126234"/>
                <a:ext cx="75240" cy="13320"/>
              </p14:xfrm>
            </p:contentPart>
          </mc:Choice>
          <mc:Fallback xmlns="">
            <p:pic>
              <p:nvPicPr>
                <p:cNvPr id="12" name="Ink 11"/>
                <p:cNvPicPr/>
                <p:nvPr/>
              </p:nvPicPr>
              <p:blipFill>
                <a:blip r:embed="rId15"/>
                <a:stretch>
                  <a:fillRect/>
                </a:stretch>
              </p:blipFill>
              <p:spPr>
                <a:xfrm>
                  <a:off x="654221" y="1125450"/>
                  <a:ext cx="76024" cy="16454"/>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p14:cNvContentPartPr/>
                <p14:nvPr/>
              </p14:nvContentPartPr>
              <p14:xfrm>
                <a:off x="855165" y="947314"/>
                <a:ext cx="60480" cy="127800"/>
              </p14:xfrm>
            </p:contentPart>
          </mc:Choice>
          <mc:Fallback xmlns="">
            <p:pic>
              <p:nvPicPr>
                <p:cNvPr id="13" name="Ink 12"/>
                <p:cNvPicPr/>
                <p:nvPr/>
              </p:nvPicPr>
              <p:blipFill>
                <a:blip r:embed="rId17"/>
                <a:stretch>
                  <a:fillRect/>
                </a:stretch>
              </p:blipFill>
              <p:spPr>
                <a:xfrm>
                  <a:off x="854380" y="944570"/>
                  <a:ext cx="62836" cy="133288"/>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p14:cNvContentPartPr/>
                <p14:nvPr/>
              </p14:nvContentPartPr>
              <p14:xfrm>
                <a:off x="808365" y="1117234"/>
                <a:ext cx="138600" cy="12240"/>
              </p14:xfrm>
            </p:contentPart>
          </mc:Choice>
          <mc:Fallback xmlns="">
            <p:pic>
              <p:nvPicPr>
                <p:cNvPr id="14" name="Ink 13"/>
                <p:cNvPicPr/>
                <p:nvPr/>
              </p:nvPicPr>
              <p:blipFill>
                <a:blip r:embed="rId19"/>
                <a:stretch>
                  <a:fillRect/>
                </a:stretch>
              </p:blipFill>
              <p:spPr>
                <a:xfrm>
                  <a:off x="807190" y="1114470"/>
                  <a:ext cx="140949" cy="17373"/>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14"/>
                <p14:cNvContentPartPr/>
                <p14:nvPr/>
              </p14:nvContentPartPr>
              <p14:xfrm>
                <a:off x="846165" y="1187794"/>
                <a:ext cx="34560" cy="115920"/>
              </p14:xfrm>
            </p:contentPart>
          </mc:Choice>
          <mc:Fallback xmlns="">
            <p:pic>
              <p:nvPicPr>
                <p:cNvPr id="15" name="Ink 14"/>
                <p:cNvPicPr/>
                <p:nvPr/>
              </p:nvPicPr>
              <p:blipFill>
                <a:blip r:embed="rId21"/>
                <a:stretch>
                  <a:fillRect/>
                </a:stretch>
              </p:blipFill>
              <p:spPr>
                <a:xfrm>
                  <a:off x="844594" y="1185836"/>
                  <a:ext cx="37309" cy="120619"/>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Ink 15"/>
                <p14:cNvContentPartPr/>
                <p14:nvPr/>
              </p14:nvContentPartPr>
              <p14:xfrm>
                <a:off x="818085" y="1179514"/>
                <a:ext cx="126000" cy="21240"/>
              </p14:xfrm>
            </p:contentPart>
          </mc:Choice>
          <mc:Fallback xmlns="">
            <p:pic>
              <p:nvPicPr>
                <p:cNvPr id="16" name="Ink 15"/>
                <p:cNvPicPr/>
                <p:nvPr/>
              </p:nvPicPr>
              <p:blipFill>
                <a:blip r:embed="rId23"/>
                <a:stretch>
                  <a:fillRect/>
                </a:stretch>
              </p:blipFill>
              <p:spPr>
                <a:xfrm>
                  <a:off x="816907" y="1177154"/>
                  <a:ext cx="128748" cy="247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8" name="Ink 17"/>
                <p14:cNvContentPartPr/>
                <p14:nvPr/>
              </p14:nvContentPartPr>
              <p14:xfrm>
                <a:off x="1193205" y="958474"/>
                <a:ext cx="248760" cy="252720"/>
              </p14:xfrm>
            </p:contentPart>
          </mc:Choice>
          <mc:Fallback xmlns="">
            <p:pic>
              <p:nvPicPr>
                <p:cNvPr id="18" name="Ink 17"/>
                <p:cNvPicPr/>
                <p:nvPr/>
              </p:nvPicPr>
              <p:blipFill>
                <a:blip r:embed="rId25"/>
                <a:stretch>
                  <a:fillRect/>
                </a:stretch>
              </p:blipFill>
              <p:spPr>
                <a:xfrm>
                  <a:off x="1191638" y="955731"/>
                  <a:ext cx="251502" cy="257814"/>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0" name="Ink 19"/>
                <p14:cNvContentPartPr/>
                <p14:nvPr/>
              </p14:nvContentPartPr>
              <p14:xfrm>
                <a:off x="1183125" y="1277434"/>
                <a:ext cx="57600" cy="137520"/>
              </p14:xfrm>
            </p:contentPart>
          </mc:Choice>
          <mc:Fallback xmlns="">
            <p:pic>
              <p:nvPicPr>
                <p:cNvPr id="20" name="Ink 19"/>
                <p:cNvPicPr/>
                <p:nvPr/>
              </p:nvPicPr>
              <p:blipFill>
                <a:blip r:embed="rId27"/>
                <a:stretch>
                  <a:fillRect/>
                </a:stretch>
              </p:blipFill>
              <p:spPr>
                <a:xfrm>
                  <a:off x="1181949" y="1275475"/>
                  <a:ext cx="59951" cy="14183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 name="Ink 20"/>
                <p14:cNvContentPartPr/>
                <p14:nvPr/>
              </p14:nvContentPartPr>
              <p14:xfrm>
                <a:off x="1169085" y="1329634"/>
                <a:ext cx="82080" cy="11520"/>
              </p14:xfrm>
            </p:contentPart>
          </mc:Choice>
          <mc:Fallback xmlns="">
            <p:pic>
              <p:nvPicPr>
                <p:cNvPr id="21" name="Ink 20"/>
                <p:cNvPicPr/>
                <p:nvPr/>
              </p:nvPicPr>
              <p:blipFill>
                <a:blip r:embed="rId29"/>
                <a:stretch>
                  <a:fillRect/>
                </a:stretch>
              </p:blipFill>
              <p:spPr>
                <a:xfrm>
                  <a:off x="1167907" y="1328840"/>
                  <a:ext cx="83651" cy="13903"/>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2" name="Ink 21"/>
                <p14:cNvContentPartPr/>
                <p14:nvPr/>
              </p14:nvContentPartPr>
              <p14:xfrm>
                <a:off x="1281405" y="1326754"/>
                <a:ext cx="50400" cy="6840"/>
              </p14:xfrm>
            </p:contentPart>
          </mc:Choice>
          <mc:Fallback xmlns="">
            <p:pic>
              <p:nvPicPr>
                <p:cNvPr id="22" name="Ink 21"/>
                <p:cNvPicPr/>
                <p:nvPr/>
              </p:nvPicPr>
              <p:blipFill>
                <a:blip r:embed="rId31"/>
                <a:stretch>
                  <a:fillRect/>
                </a:stretch>
              </p:blipFill>
              <p:spPr>
                <a:xfrm>
                  <a:off x="1281014" y="1325547"/>
                  <a:ext cx="51572" cy="10461"/>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3" name="Ink 22"/>
                <p14:cNvContentPartPr/>
                <p14:nvPr/>
              </p14:nvContentPartPr>
              <p14:xfrm>
                <a:off x="1279965" y="1352674"/>
                <a:ext cx="47160" cy="11520"/>
              </p14:xfrm>
            </p:contentPart>
          </mc:Choice>
          <mc:Fallback xmlns="">
            <p:pic>
              <p:nvPicPr>
                <p:cNvPr id="23" name="Ink 22"/>
                <p:cNvPicPr/>
                <p:nvPr/>
              </p:nvPicPr>
              <p:blipFill>
                <a:blip r:embed="rId33"/>
                <a:stretch>
                  <a:fillRect/>
                </a:stretch>
              </p:blipFill>
              <p:spPr>
                <a:xfrm>
                  <a:off x="1279572" y="1351906"/>
                  <a:ext cx="47946" cy="13824"/>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4" name="Ink 23"/>
                <p14:cNvContentPartPr/>
                <p14:nvPr/>
              </p14:nvContentPartPr>
              <p14:xfrm>
                <a:off x="1362045" y="1313794"/>
                <a:ext cx="23760" cy="79200"/>
              </p14:xfrm>
            </p:contentPart>
          </mc:Choice>
          <mc:Fallback xmlns="">
            <p:pic>
              <p:nvPicPr>
                <p:cNvPr id="24" name="Ink 23"/>
                <p:cNvPicPr/>
                <p:nvPr/>
              </p:nvPicPr>
              <p:blipFill>
                <a:blip r:embed="rId35"/>
                <a:stretch>
                  <a:fillRect/>
                </a:stretch>
              </p:blipFill>
              <p:spPr>
                <a:xfrm>
                  <a:off x="1361266" y="1312618"/>
                  <a:ext cx="25318" cy="82337"/>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6" name="Ink 25"/>
                <p14:cNvContentPartPr/>
                <p14:nvPr/>
              </p14:nvContentPartPr>
              <p14:xfrm>
                <a:off x="1314165" y="762994"/>
                <a:ext cx="133200" cy="16200"/>
              </p14:xfrm>
            </p:contentPart>
          </mc:Choice>
          <mc:Fallback xmlns="">
            <p:pic>
              <p:nvPicPr>
                <p:cNvPr id="26" name="Ink 25"/>
                <p:cNvPicPr/>
                <p:nvPr/>
              </p:nvPicPr>
              <p:blipFill>
                <a:blip r:embed="rId37"/>
                <a:stretch>
                  <a:fillRect/>
                </a:stretch>
              </p:blipFill>
              <p:spPr>
                <a:xfrm>
                  <a:off x="1313381" y="760680"/>
                  <a:ext cx="135159" cy="20057"/>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7" name="Ink 26"/>
                <p14:cNvContentPartPr/>
                <p14:nvPr/>
              </p14:nvContentPartPr>
              <p14:xfrm>
                <a:off x="1354485" y="774514"/>
                <a:ext cx="38880" cy="140760"/>
              </p14:xfrm>
            </p:contentPart>
          </mc:Choice>
          <mc:Fallback xmlns="">
            <p:pic>
              <p:nvPicPr>
                <p:cNvPr id="27" name="Ink 26"/>
                <p:cNvPicPr/>
                <p:nvPr/>
              </p:nvPicPr>
              <p:blipFill>
                <a:blip r:embed="rId39"/>
                <a:stretch>
                  <a:fillRect/>
                </a:stretch>
              </p:blipFill>
              <p:spPr>
                <a:xfrm>
                  <a:off x="1354092" y="772554"/>
                  <a:ext cx="39665" cy="145073"/>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9" name="Ink 28"/>
                <p14:cNvContentPartPr/>
                <p14:nvPr/>
              </p14:nvContentPartPr>
              <p14:xfrm>
                <a:off x="1815285" y="916354"/>
                <a:ext cx="292320" cy="271080"/>
              </p14:xfrm>
            </p:contentPart>
          </mc:Choice>
          <mc:Fallback xmlns="">
            <p:pic>
              <p:nvPicPr>
                <p:cNvPr id="29" name="Ink 28"/>
                <p:cNvPicPr/>
                <p:nvPr/>
              </p:nvPicPr>
              <p:blipFill>
                <a:blip r:embed="rId41"/>
                <a:stretch>
                  <a:fillRect/>
                </a:stretch>
              </p:blipFill>
              <p:spPr>
                <a:xfrm>
                  <a:off x="1814109" y="914392"/>
                  <a:ext cx="295063" cy="275788"/>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0" name="Ink 29"/>
                <p14:cNvContentPartPr/>
                <p14:nvPr/>
              </p14:nvContentPartPr>
              <p14:xfrm>
                <a:off x="1742925" y="1327114"/>
                <a:ext cx="81000" cy="122400"/>
              </p14:xfrm>
            </p:contentPart>
          </mc:Choice>
          <mc:Fallback xmlns="">
            <p:pic>
              <p:nvPicPr>
                <p:cNvPr id="30" name="Ink 29"/>
                <p:cNvPicPr/>
                <p:nvPr/>
              </p:nvPicPr>
              <p:blipFill>
                <a:blip r:embed="rId43"/>
                <a:stretch>
                  <a:fillRect/>
                </a:stretch>
              </p:blipFill>
              <p:spPr>
                <a:xfrm>
                  <a:off x="1742142" y="1325152"/>
                  <a:ext cx="82565" cy="126715"/>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1" name="Ink 30"/>
                <p14:cNvContentPartPr/>
                <p14:nvPr/>
              </p14:nvContentPartPr>
              <p14:xfrm>
                <a:off x="1827165" y="1250794"/>
                <a:ext cx="5760" cy="5400"/>
              </p14:xfrm>
            </p:contentPart>
          </mc:Choice>
          <mc:Fallback xmlns="">
            <p:pic>
              <p:nvPicPr>
                <p:cNvPr id="31" name="Ink 30"/>
                <p:cNvPicPr/>
                <p:nvPr/>
              </p:nvPicPr>
              <p:blipFill>
                <a:blip r:embed="rId45"/>
                <a:stretch>
                  <a:fillRect/>
                </a:stretch>
              </p:blipFill>
              <p:spPr>
                <a:xfrm>
                  <a:off x="1826013" y="1248302"/>
                  <a:ext cx="8064" cy="8723"/>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2" name="Ink 31"/>
                <p14:cNvContentPartPr/>
                <p14:nvPr/>
              </p14:nvContentPartPr>
              <p14:xfrm>
                <a:off x="1900245" y="1282834"/>
                <a:ext cx="59040" cy="10080"/>
              </p14:xfrm>
            </p:contentPart>
          </mc:Choice>
          <mc:Fallback xmlns="">
            <p:pic>
              <p:nvPicPr>
                <p:cNvPr id="32" name="Ink 31"/>
                <p:cNvPicPr/>
                <p:nvPr/>
              </p:nvPicPr>
              <p:blipFill>
                <a:blip r:embed="rId47"/>
                <a:stretch>
                  <a:fillRect/>
                </a:stretch>
              </p:blipFill>
              <p:spPr>
                <a:xfrm>
                  <a:off x="1899463" y="1280508"/>
                  <a:ext cx="60213" cy="14345"/>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3" name="Ink 32"/>
                <p14:cNvContentPartPr/>
                <p14:nvPr/>
              </p14:nvContentPartPr>
              <p14:xfrm>
                <a:off x="1903125" y="1320994"/>
                <a:ext cx="63720" cy="10440"/>
              </p14:xfrm>
            </p:contentPart>
          </mc:Choice>
          <mc:Fallback xmlns="">
            <p:pic>
              <p:nvPicPr>
                <p:cNvPr id="33" name="Ink 32"/>
                <p:cNvPicPr/>
                <p:nvPr/>
              </p:nvPicPr>
              <p:blipFill>
                <a:blip r:embed="rId49"/>
                <a:stretch>
                  <a:fillRect/>
                </a:stretch>
              </p:blipFill>
              <p:spPr>
                <a:xfrm>
                  <a:off x="1901945" y="1320592"/>
                  <a:ext cx="64900" cy="12849"/>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4" name="Ink 33"/>
                <p14:cNvContentPartPr/>
                <p14:nvPr/>
              </p14:nvContentPartPr>
              <p14:xfrm>
                <a:off x="2000325" y="1299394"/>
                <a:ext cx="51840" cy="12240"/>
              </p14:xfrm>
            </p:contentPart>
          </mc:Choice>
          <mc:Fallback xmlns="">
            <p:pic>
              <p:nvPicPr>
                <p:cNvPr id="34" name="Ink 33"/>
                <p:cNvPicPr/>
                <p:nvPr/>
              </p:nvPicPr>
              <p:blipFill>
                <a:blip r:embed="rId51"/>
                <a:stretch>
                  <a:fillRect/>
                </a:stretch>
              </p:blipFill>
              <p:spPr>
                <a:xfrm>
                  <a:off x="1999147" y="1298999"/>
                  <a:ext cx="53411" cy="15004"/>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7" name="Ink 36"/>
                <p14:cNvContentPartPr/>
                <p14:nvPr/>
              </p14:nvContentPartPr>
              <p14:xfrm>
                <a:off x="1790085" y="1498474"/>
                <a:ext cx="107640" cy="134640"/>
              </p14:xfrm>
            </p:contentPart>
          </mc:Choice>
          <mc:Fallback xmlns="">
            <p:pic>
              <p:nvPicPr>
                <p:cNvPr id="37" name="Ink 36"/>
                <p:cNvPicPr/>
                <p:nvPr/>
              </p:nvPicPr>
              <p:blipFill>
                <a:blip r:embed="rId53"/>
                <a:stretch>
                  <a:fillRect/>
                </a:stretch>
              </p:blipFill>
              <p:spPr>
                <a:xfrm>
                  <a:off x="1788911" y="1496511"/>
                  <a:ext cx="109597" cy="138958"/>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8" name="Ink 37"/>
                <p14:cNvContentPartPr/>
                <p14:nvPr/>
              </p14:nvContentPartPr>
              <p14:xfrm>
                <a:off x="1884405" y="1416754"/>
                <a:ext cx="11520" cy="8280"/>
              </p14:xfrm>
            </p:contentPart>
          </mc:Choice>
          <mc:Fallback xmlns="">
            <p:pic>
              <p:nvPicPr>
                <p:cNvPr id="38" name="Ink 37"/>
                <p:cNvPicPr/>
                <p:nvPr/>
              </p:nvPicPr>
              <p:blipFill>
                <a:blip r:embed="rId55"/>
                <a:stretch>
                  <a:fillRect/>
                </a:stretch>
              </p:blipFill>
              <p:spPr>
                <a:xfrm>
                  <a:off x="1883611" y="1414388"/>
                  <a:ext cx="12712" cy="11434"/>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9" name="Ink 38"/>
                <p14:cNvContentPartPr/>
                <p14:nvPr/>
              </p14:nvContentPartPr>
              <p14:xfrm>
                <a:off x="1966485" y="1464634"/>
                <a:ext cx="102960" cy="9000"/>
              </p14:xfrm>
            </p:contentPart>
          </mc:Choice>
          <mc:Fallback xmlns="">
            <p:pic>
              <p:nvPicPr>
                <p:cNvPr id="39" name="Ink 38"/>
                <p:cNvPicPr/>
                <p:nvPr/>
              </p:nvPicPr>
              <p:blipFill>
                <a:blip r:embed="rId57"/>
                <a:stretch>
                  <a:fillRect/>
                </a:stretch>
              </p:blipFill>
              <p:spPr>
                <a:xfrm>
                  <a:off x="1965311" y="1462286"/>
                  <a:ext cx="104917" cy="13304"/>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0" name="Ink 39"/>
                <p14:cNvContentPartPr/>
                <p14:nvPr/>
              </p14:nvContentPartPr>
              <p14:xfrm>
                <a:off x="1963245" y="1487314"/>
                <a:ext cx="106200" cy="30240"/>
              </p14:xfrm>
            </p:contentPart>
          </mc:Choice>
          <mc:Fallback xmlns="">
            <p:pic>
              <p:nvPicPr>
                <p:cNvPr id="40" name="Ink 39"/>
                <p:cNvPicPr/>
                <p:nvPr/>
              </p:nvPicPr>
              <p:blipFill>
                <a:blip r:embed="rId59"/>
                <a:stretch>
                  <a:fillRect/>
                </a:stretch>
              </p:blipFill>
              <p:spPr>
                <a:xfrm>
                  <a:off x="1962461" y="1486539"/>
                  <a:ext cx="107376" cy="32566"/>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1" name="Ink 40"/>
                <p14:cNvContentPartPr/>
                <p14:nvPr/>
              </p14:nvContentPartPr>
              <p14:xfrm>
                <a:off x="2000325" y="1432234"/>
                <a:ext cx="53280" cy="97200"/>
              </p14:xfrm>
            </p:contentPart>
          </mc:Choice>
          <mc:Fallback xmlns="">
            <p:pic>
              <p:nvPicPr>
                <p:cNvPr id="41" name="Ink 40"/>
                <p:cNvPicPr/>
                <p:nvPr/>
              </p:nvPicPr>
              <p:blipFill>
                <a:blip r:embed="rId61"/>
                <a:stretch>
                  <a:fillRect/>
                </a:stretch>
              </p:blipFill>
              <p:spPr>
                <a:xfrm>
                  <a:off x="1999536" y="1430274"/>
                  <a:ext cx="54859" cy="100335"/>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2" name="Ink 41"/>
                <p14:cNvContentPartPr/>
                <p14:nvPr/>
              </p14:nvContentPartPr>
              <p14:xfrm>
                <a:off x="2097165" y="1427194"/>
                <a:ext cx="68040" cy="106560"/>
              </p14:xfrm>
            </p:contentPart>
          </mc:Choice>
          <mc:Fallback xmlns="">
            <p:pic>
              <p:nvPicPr>
                <p:cNvPr id="42" name="Ink 41"/>
                <p:cNvPicPr/>
                <p:nvPr/>
              </p:nvPicPr>
              <p:blipFill>
                <a:blip r:embed="rId63"/>
                <a:stretch>
                  <a:fillRect/>
                </a:stretch>
              </p:blipFill>
              <p:spPr>
                <a:xfrm>
                  <a:off x="2095985" y="1424442"/>
                  <a:ext cx="70400" cy="112065"/>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4" name="Ink 43"/>
                <p14:cNvContentPartPr/>
                <p14:nvPr/>
              </p14:nvContentPartPr>
              <p14:xfrm>
                <a:off x="2447445" y="909514"/>
                <a:ext cx="269640" cy="395280"/>
              </p14:xfrm>
            </p:contentPart>
          </mc:Choice>
          <mc:Fallback xmlns="">
            <p:pic>
              <p:nvPicPr>
                <p:cNvPr id="44" name="Ink 43"/>
                <p:cNvPicPr/>
                <p:nvPr/>
              </p:nvPicPr>
              <p:blipFill>
                <a:blip r:embed="rId65"/>
                <a:stretch>
                  <a:fillRect/>
                </a:stretch>
              </p:blipFill>
              <p:spPr>
                <a:xfrm>
                  <a:off x="2446269" y="906769"/>
                  <a:ext cx="271208" cy="40077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6" name="Ink 45"/>
                <p14:cNvContentPartPr/>
                <p14:nvPr/>
              </p14:nvContentPartPr>
              <p14:xfrm>
                <a:off x="2870805" y="1016074"/>
                <a:ext cx="105840" cy="267840"/>
              </p14:xfrm>
            </p:contentPart>
          </mc:Choice>
          <mc:Fallback xmlns="">
            <p:pic>
              <p:nvPicPr>
                <p:cNvPr id="46" name="Ink 45"/>
                <p:cNvPicPr/>
                <p:nvPr/>
              </p:nvPicPr>
              <p:blipFill>
                <a:blip r:embed="rId67"/>
                <a:stretch>
                  <a:fillRect/>
                </a:stretch>
              </p:blipFill>
              <p:spPr>
                <a:xfrm>
                  <a:off x="2869629" y="1014113"/>
                  <a:ext cx="107800" cy="272546"/>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7" name="Ink 46"/>
                <p14:cNvContentPartPr/>
                <p14:nvPr/>
              </p14:nvContentPartPr>
              <p14:xfrm>
                <a:off x="2937045" y="1026514"/>
                <a:ext cx="96840" cy="74880"/>
              </p14:xfrm>
            </p:contentPart>
          </mc:Choice>
          <mc:Fallback xmlns="">
            <p:pic>
              <p:nvPicPr>
                <p:cNvPr id="47" name="Ink 46"/>
                <p:cNvPicPr/>
                <p:nvPr/>
              </p:nvPicPr>
              <p:blipFill>
                <a:blip r:embed="rId69"/>
                <a:stretch>
                  <a:fillRect/>
                </a:stretch>
              </p:blipFill>
              <p:spPr>
                <a:xfrm>
                  <a:off x="2936261" y="1023770"/>
                  <a:ext cx="98800" cy="80369"/>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8" name="Ink 47"/>
                <p14:cNvContentPartPr/>
                <p14:nvPr/>
              </p14:nvContentPartPr>
              <p14:xfrm>
                <a:off x="3109845" y="931834"/>
                <a:ext cx="89640" cy="248400"/>
              </p14:xfrm>
            </p:contentPart>
          </mc:Choice>
          <mc:Fallback xmlns="">
            <p:pic>
              <p:nvPicPr>
                <p:cNvPr id="48" name="Ink 47"/>
                <p:cNvPicPr/>
                <p:nvPr/>
              </p:nvPicPr>
              <p:blipFill>
                <a:blip r:embed="rId71"/>
                <a:stretch>
                  <a:fillRect/>
                </a:stretch>
              </p:blipFill>
              <p:spPr>
                <a:xfrm>
                  <a:off x="3108279" y="929483"/>
                  <a:ext cx="91989" cy="253102"/>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9" name="Ink 48"/>
                <p14:cNvContentPartPr/>
                <p14:nvPr/>
              </p14:nvContentPartPr>
              <p14:xfrm>
                <a:off x="3231885" y="1015714"/>
                <a:ext cx="116280" cy="88560"/>
              </p14:xfrm>
            </p:contentPart>
          </mc:Choice>
          <mc:Fallback xmlns="">
            <p:pic>
              <p:nvPicPr>
                <p:cNvPr id="49" name="Ink 48"/>
                <p:cNvPicPr/>
                <p:nvPr/>
              </p:nvPicPr>
              <p:blipFill>
                <a:blip r:embed="rId73"/>
                <a:stretch>
                  <a:fillRect/>
                </a:stretch>
              </p:blipFill>
              <p:spPr>
                <a:xfrm>
                  <a:off x="3230319" y="1013363"/>
                  <a:ext cx="119412" cy="93654"/>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0" name="Ink 49"/>
                <p14:cNvContentPartPr/>
                <p14:nvPr/>
              </p14:nvContentPartPr>
              <p14:xfrm>
                <a:off x="3365805" y="1102114"/>
                <a:ext cx="49680" cy="128160"/>
              </p14:xfrm>
            </p:contentPart>
          </mc:Choice>
          <mc:Fallback xmlns="">
            <p:pic>
              <p:nvPicPr>
                <p:cNvPr id="50" name="Ink 49"/>
                <p:cNvPicPr/>
                <p:nvPr/>
              </p:nvPicPr>
              <p:blipFill>
                <a:blip r:embed="rId75"/>
                <a:stretch>
                  <a:fillRect/>
                </a:stretch>
              </p:blipFill>
              <p:spPr>
                <a:xfrm>
                  <a:off x="3364240" y="1099762"/>
                  <a:ext cx="51636" cy="133255"/>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1" name="Ink 50"/>
                <p14:cNvContentPartPr/>
                <p14:nvPr/>
              </p14:nvContentPartPr>
              <p14:xfrm>
                <a:off x="3348525" y="1165114"/>
                <a:ext cx="86760" cy="7920"/>
              </p14:xfrm>
            </p:contentPart>
          </mc:Choice>
          <mc:Fallback xmlns="">
            <p:pic>
              <p:nvPicPr>
                <p:cNvPr id="51" name="Ink 50"/>
                <p:cNvPicPr/>
                <p:nvPr/>
              </p:nvPicPr>
              <p:blipFill>
                <a:blip r:embed="rId77"/>
                <a:stretch>
                  <a:fillRect/>
                </a:stretch>
              </p:blipFill>
              <p:spPr>
                <a:xfrm>
                  <a:off x="3347347" y="1163530"/>
                  <a:ext cx="88330" cy="12276"/>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2" name="Ink 51"/>
                <p14:cNvContentPartPr/>
                <p14:nvPr/>
              </p14:nvContentPartPr>
              <p14:xfrm>
                <a:off x="3463365" y="1168354"/>
                <a:ext cx="66600" cy="10800"/>
              </p14:xfrm>
            </p:contentPart>
          </mc:Choice>
          <mc:Fallback xmlns="">
            <p:pic>
              <p:nvPicPr>
                <p:cNvPr id="52" name="Ink 51"/>
                <p:cNvPicPr/>
                <p:nvPr/>
              </p:nvPicPr>
              <p:blipFill>
                <a:blip r:embed="rId79"/>
                <a:stretch>
                  <a:fillRect/>
                </a:stretch>
              </p:blipFill>
              <p:spPr>
                <a:xfrm>
                  <a:off x="3462971" y="1167197"/>
                  <a:ext cx="67782" cy="14271"/>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3" name="Ink 52"/>
                <p14:cNvContentPartPr/>
                <p14:nvPr/>
              </p14:nvContentPartPr>
              <p14:xfrm>
                <a:off x="3494325" y="1139194"/>
                <a:ext cx="33840" cy="65880"/>
              </p14:xfrm>
            </p:contentPart>
          </mc:Choice>
          <mc:Fallback xmlns="">
            <p:pic>
              <p:nvPicPr>
                <p:cNvPr id="53" name="Ink 52"/>
                <p:cNvPicPr/>
                <p:nvPr/>
              </p:nvPicPr>
              <p:blipFill>
                <a:blip r:embed="rId81"/>
                <a:stretch>
                  <a:fillRect/>
                </a:stretch>
              </p:blipFill>
              <p:spPr>
                <a:xfrm>
                  <a:off x="3493145" y="1138025"/>
                  <a:ext cx="35807" cy="69388"/>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4" name="Ink 53"/>
                <p14:cNvContentPartPr/>
                <p14:nvPr/>
              </p14:nvContentPartPr>
              <p14:xfrm>
                <a:off x="3508005" y="1147474"/>
                <a:ext cx="83160" cy="168480"/>
              </p14:xfrm>
            </p:contentPart>
          </mc:Choice>
          <mc:Fallback xmlns="">
            <p:pic>
              <p:nvPicPr>
                <p:cNvPr id="54" name="Ink 53"/>
                <p:cNvPicPr/>
                <p:nvPr/>
              </p:nvPicPr>
              <p:blipFill>
                <a:blip r:embed="rId83"/>
                <a:stretch>
                  <a:fillRect/>
                </a:stretch>
              </p:blipFill>
              <p:spPr>
                <a:xfrm>
                  <a:off x="3506834" y="1146299"/>
                  <a:ext cx="85503" cy="172006"/>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5" name="Ink 54"/>
                <p14:cNvContentPartPr/>
                <p14:nvPr/>
              </p14:nvContentPartPr>
              <p14:xfrm>
                <a:off x="3581805" y="1106074"/>
                <a:ext cx="5040" cy="4320"/>
              </p14:xfrm>
            </p:contentPart>
          </mc:Choice>
          <mc:Fallback xmlns="">
            <p:pic>
              <p:nvPicPr>
                <p:cNvPr id="55" name="Ink 54"/>
                <p:cNvPicPr/>
                <p:nvPr/>
              </p:nvPicPr>
              <p:blipFill>
                <a:blip r:embed="rId85"/>
                <a:stretch>
                  <a:fillRect/>
                </a:stretch>
              </p:blipFill>
              <p:spPr>
                <a:xfrm>
                  <a:off x="3580642" y="1103554"/>
                  <a:ext cx="6978" cy="82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6" name="Ink 55"/>
                <p14:cNvContentPartPr/>
                <p14:nvPr/>
              </p14:nvContentPartPr>
              <p14:xfrm>
                <a:off x="3718605" y="923194"/>
                <a:ext cx="68400" cy="256320"/>
              </p14:xfrm>
            </p:contentPart>
          </mc:Choice>
          <mc:Fallback xmlns="">
            <p:pic>
              <p:nvPicPr>
                <p:cNvPr id="56" name="Ink 55"/>
                <p:cNvPicPr/>
                <p:nvPr/>
              </p:nvPicPr>
              <p:blipFill>
                <a:blip r:embed="rId87"/>
                <a:stretch>
                  <a:fillRect/>
                </a:stretch>
              </p:blipFill>
              <p:spPr>
                <a:xfrm>
                  <a:off x="3717033" y="921234"/>
                  <a:ext cx="71152" cy="261023"/>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7" name="Ink 56"/>
                <p14:cNvContentPartPr/>
                <p14:nvPr/>
              </p14:nvContentPartPr>
              <p14:xfrm>
                <a:off x="3886365" y="1004914"/>
                <a:ext cx="148680" cy="100440"/>
              </p14:xfrm>
            </p:contentPart>
          </mc:Choice>
          <mc:Fallback xmlns="">
            <p:pic>
              <p:nvPicPr>
                <p:cNvPr id="57" name="Ink 56"/>
                <p:cNvPicPr/>
                <p:nvPr/>
              </p:nvPicPr>
              <p:blipFill>
                <a:blip r:embed="rId89"/>
                <a:stretch>
                  <a:fillRect/>
                </a:stretch>
              </p:blipFill>
              <p:spPr>
                <a:xfrm>
                  <a:off x="3884800" y="1002569"/>
                  <a:ext cx="151419" cy="10513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8" name="Ink 57"/>
                <p14:cNvContentPartPr/>
                <p14:nvPr/>
              </p14:nvContentPartPr>
              <p14:xfrm>
                <a:off x="3991845" y="1077994"/>
                <a:ext cx="62280" cy="137520"/>
              </p14:xfrm>
            </p:contentPart>
          </mc:Choice>
          <mc:Fallback xmlns="">
            <p:pic>
              <p:nvPicPr>
                <p:cNvPr id="58" name="Ink 57"/>
                <p:cNvPicPr/>
                <p:nvPr/>
              </p:nvPicPr>
              <p:blipFill>
                <a:blip r:embed="rId91"/>
                <a:stretch>
                  <a:fillRect/>
                </a:stretch>
              </p:blipFill>
              <p:spPr>
                <a:xfrm>
                  <a:off x="3990278" y="1076035"/>
                  <a:ext cx="65022" cy="142222"/>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9" name="Ink 58"/>
                <p14:cNvContentPartPr/>
                <p14:nvPr/>
              </p14:nvContentPartPr>
              <p14:xfrm>
                <a:off x="3981405" y="1143514"/>
                <a:ext cx="84960" cy="11520"/>
              </p14:xfrm>
            </p:contentPart>
          </mc:Choice>
          <mc:Fallback xmlns="">
            <p:pic>
              <p:nvPicPr>
                <p:cNvPr id="59" name="Ink 58"/>
                <p:cNvPicPr/>
                <p:nvPr/>
              </p:nvPicPr>
              <p:blipFill>
                <a:blip r:embed="rId93"/>
                <a:stretch>
                  <a:fillRect/>
                </a:stretch>
              </p:blipFill>
              <p:spPr>
                <a:xfrm>
                  <a:off x="3980230" y="1143130"/>
                  <a:ext cx="86526" cy="14592"/>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0" name="Ink 59"/>
                <p14:cNvContentPartPr/>
                <p14:nvPr/>
              </p14:nvContentPartPr>
              <p14:xfrm>
                <a:off x="4405313" y="910414"/>
                <a:ext cx="100440" cy="299160"/>
              </p14:xfrm>
            </p:contentPart>
          </mc:Choice>
          <mc:Fallback xmlns="">
            <p:pic>
              <p:nvPicPr>
                <p:cNvPr id="60" name="Ink 59"/>
                <p:cNvPicPr/>
                <p:nvPr/>
              </p:nvPicPr>
              <p:blipFill>
                <a:blip r:embed="rId95"/>
                <a:stretch>
                  <a:fillRect/>
                </a:stretch>
              </p:blipFill>
              <p:spPr>
                <a:xfrm>
                  <a:off x="4404528" y="908454"/>
                  <a:ext cx="102794" cy="303081"/>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99" name="Ink 98"/>
                <p14:cNvContentPartPr/>
                <p14:nvPr/>
              </p14:nvContentPartPr>
              <p14:xfrm>
                <a:off x="4122165" y="1117594"/>
                <a:ext cx="27720" cy="40320"/>
              </p14:xfrm>
            </p:contentPart>
          </mc:Choice>
          <mc:Fallback xmlns="">
            <p:pic>
              <p:nvPicPr>
                <p:cNvPr id="99" name="Ink 98"/>
                <p:cNvPicPr/>
                <p:nvPr/>
              </p:nvPicPr>
              <p:blipFill>
                <a:blip r:embed="rId97"/>
                <a:stretch>
                  <a:fillRect/>
                </a:stretch>
              </p:blipFill>
              <p:spPr>
                <a:xfrm>
                  <a:off x="4120994" y="1115637"/>
                  <a:ext cx="30063" cy="44626"/>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00" name="Ink 99"/>
                <p14:cNvContentPartPr/>
                <p14:nvPr/>
              </p14:nvContentPartPr>
              <p14:xfrm>
                <a:off x="4177965" y="1042714"/>
                <a:ext cx="10440" cy="4320"/>
              </p14:xfrm>
            </p:contentPart>
          </mc:Choice>
          <mc:Fallback xmlns="">
            <p:pic>
              <p:nvPicPr>
                <p:cNvPr id="100" name="Ink 99"/>
                <p:cNvPicPr/>
                <p:nvPr/>
              </p:nvPicPr>
              <p:blipFill>
                <a:blip r:embed="rId99"/>
                <a:stretch>
                  <a:fillRect/>
                </a:stretch>
              </p:blipFill>
              <p:spPr>
                <a:xfrm>
                  <a:off x="4176805" y="1041929"/>
                  <a:ext cx="12373" cy="6676"/>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01" name="Ink 100"/>
                <p14:cNvContentPartPr/>
                <p14:nvPr/>
              </p14:nvContentPartPr>
              <p14:xfrm>
                <a:off x="4256445" y="958834"/>
                <a:ext cx="107640" cy="162000"/>
              </p14:xfrm>
            </p:contentPart>
          </mc:Choice>
          <mc:Fallback xmlns="">
            <p:pic>
              <p:nvPicPr>
                <p:cNvPr id="101" name="Ink 100"/>
                <p:cNvPicPr/>
                <p:nvPr/>
              </p:nvPicPr>
              <p:blipFill>
                <a:blip r:embed="rId101"/>
                <a:stretch>
                  <a:fillRect/>
                </a:stretch>
              </p:blipFill>
              <p:spPr>
                <a:xfrm>
                  <a:off x="4254879" y="956088"/>
                  <a:ext cx="110380" cy="167492"/>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02" name="Ink 101"/>
                <p14:cNvContentPartPr/>
                <p14:nvPr/>
              </p14:nvContentPartPr>
              <p14:xfrm>
                <a:off x="4274805" y="1035874"/>
                <a:ext cx="79920" cy="7200"/>
              </p14:xfrm>
            </p:contentPart>
          </mc:Choice>
          <mc:Fallback xmlns="">
            <p:pic>
              <p:nvPicPr>
                <p:cNvPr id="102" name="Ink 101"/>
                <p:cNvPicPr/>
                <p:nvPr/>
              </p:nvPicPr>
              <p:blipFill>
                <a:blip r:embed="rId103"/>
                <a:stretch>
                  <a:fillRect/>
                </a:stretch>
              </p:blipFill>
              <p:spPr>
                <a:xfrm>
                  <a:off x="4273630" y="1035495"/>
                  <a:ext cx="81487" cy="10232"/>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05" name="Ink 104"/>
                <p14:cNvContentPartPr/>
                <p14:nvPr/>
              </p14:nvContentPartPr>
              <p14:xfrm>
                <a:off x="2097525" y="1273860"/>
                <a:ext cx="84240" cy="69120"/>
              </p14:xfrm>
            </p:contentPart>
          </mc:Choice>
          <mc:Fallback xmlns="">
            <p:pic>
              <p:nvPicPr>
                <p:cNvPr id="105" name="Ink 104"/>
                <p:cNvPicPr/>
                <p:nvPr/>
              </p:nvPicPr>
              <p:blipFill>
                <a:blip r:embed="rId105"/>
                <a:stretch>
                  <a:fillRect/>
                </a:stretch>
              </p:blipFill>
              <p:spPr>
                <a:xfrm>
                  <a:off x="2096350" y="1271504"/>
                  <a:ext cx="85807" cy="74225"/>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07" name="Ink 106"/>
                <p14:cNvContentPartPr/>
                <p14:nvPr/>
              </p14:nvContentPartPr>
              <p14:xfrm>
                <a:off x="1973325" y="799740"/>
                <a:ext cx="107280" cy="65160"/>
              </p14:xfrm>
            </p:contentPart>
          </mc:Choice>
          <mc:Fallback xmlns="">
            <p:pic>
              <p:nvPicPr>
                <p:cNvPr id="107" name="Ink 106"/>
                <p:cNvPicPr/>
                <p:nvPr/>
              </p:nvPicPr>
              <p:blipFill>
                <a:blip r:embed="rId107"/>
                <a:stretch>
                  <a:fillRect/>
                </a:stretch>
              </p:blipFill>
              <p:spPr>
                <a:xfrm>
                  <a:off x="1972150" y="797385"/>
                  <a:ext cx="108846" cy="70263"/>
                </a:xfrm>
                <a:prstGeom prst="rect">
                  <a:avLst/>
                </a:prstGeom>
              </p:spPr>
            </p:pic>
          </mc:Fallback>
        </mc:AlternateContent>
      </p:grpSp>
      <p:sp>
        <p:nvSpPr>
          <p:cNvPr id="3" name="TextBox 2"/>
          <p:cNvSpPr txBox="1"/>
          <p:nvPr/>
        </p:nvSpPr>
        <p:spPr>
          <a:xfrm>
            <a:off x="163638" y="2922052"/>
            <a:ext cx="4175054" cy="338554"/>
          </a:xfrm>
          <a:prstGeom prst="rect">
            <a:avLst/>
          </a:prstGeom>
          <a:noFill/>
        </p:spPr>
        <p:txBody>
          <a:bodyPr wrap="none" rtlCol="0">
            <a:spAutoFit/>
          </a:bodyPr>
          <a:lstStyle/>
          <a:p>
            <a:r>
              <a:rPr lang="en-US" sz="1600" dirty="0"/>
              <a:t>We can now learn embedding on a large corpus</a:t>
            </a:r>
          </a:p>
        </p:txBody>
      </p:sp>
      <mc:AlternateContent xmlns:mc="http://schemas.openxmlformats.org/markup-compatibility/2006" xmlns:p14="http://schemas.microsoft.com/office/powerpoint/2010/main">
        <mc:Choice Requires="p14">
          <p:contentPart p14:bwMode="auto" r:id="rId108">
            <p14:nvContentPartPr>
              <p14:cNvPr id="118" name="Ink 117"/>
              <p14:cNvContentPartPr/>
              <p14:nvPr/>
            </p14:nvContentPartPr>
            <p14:xfrm>
              <a:off x="2674668" y="2072514"/>
              <a:ext cx="360" cy="360"/>
            </p14:xfrm>
          </p:contentPart>
        </mc:Choice>
        <mc:Fallback xmlns="">
          <p:pic>
            <p:nvPicPr>
              <p:cNvPr id="118" name="Ink 117"/>
              <p:cNvPicPr/>
              <p:nvPr/>
            </p:nvPicPr>
            <p:blipFill>
              <a:blip r:embed="rId109"/>
              <a:stretch>
                <a:fillRect/>
              </a:stretch>
            </p:blipFill>
            <p:spPr>
              <a:xfrm>
                <a:off x="2673948" y="2070714"/>
                <a:ext cx="1800" cy="36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21" name="Ink 120"/>
              <p14:cNvContentPartPr/>
              <p14:nvPr/>
            </p14:nvContentPartPr>
            <p14:xfrm>
              <a:off x="2915468" y="2183034"/>
              <a:ext cx="360" cy="360"/>
            </p14:xfrm>
          </p:contentPart>
        </mc:Choice>
        <mc:Fallback xmlns="">
          <p:pic>
            <p:nvPicPr>
              <p:cNvPr id="121" name="Ink 120"/>
              <p:cNvPicPr/>
              <p:nvPr/>
            </p:nvPicPr>
            <p:blipFill>
              <a:blip r:embed="rId111"/>
              <a:stretch>
                <a:fillRect/>
              </a:stretch>
            </p:blipFill>
            <p:spPr>
              <a:xfrm>
                <a:off x="2914748" y="2181234"/>
                <a:ext cx="1800" cy="3600"/>
              </a:xfrm>
              <a:prstGeom prst="rect">
                <a:avLst/>
              </a:prstGeom>
            </p:spPr>
          </p:pic>
        </mc:Fallback>
      </mc:AlternateContent>
      <p:grpSp>
        <p:nvGrpSpPr>
          <p:cNvPr id="122" name="Group 121"/>
          <p:cNvGrpSpPr/>
          <p:nvPr/>
        </p:nvGrpSpPr>
        <p:grpSpPr>
          <a:xfrm>
            <a:off x="713337" y="502088"/>
            <a:ext cx="3644691" cy="1112200"/>
            <a:chOff x="394029" y="2122414"/>
            <a:chExt cx="3644691" cy="1112200"/>
          </a:xfrm>
        </p:grpSpPr>
        <mc:AlternateContent xmlns:mc="http://schemas.openxmlformats.org/markup-compatibility/2006" xmlns:p14="http://schemas.microsoft.com/office/powerpoint/2010/main">
          <mc:Choice Requires="p14">
            <p:contentPart p14:bwMode="auto" r:id="rId112">
              <p14:nvContentPartPr>
                <p14:cNvPr id="123" name="Ink 122"/>
                <p14:cNvContentPartPr/>
                <p14:nvPr/>
              </p14:nvContentPartPr>
              <p14:xfrm>
                <a:off x="2420349" y="2122414"/>
                <a:ext cx="329" cy="329"/>
              </p14:xfrm>
            </p:contentPart>
          </mc:Choice>
          <mc:Fallback xmlns="">
            <p:pic>
              <p:nvPicPr>
                <p:cNvPr id="123" name="Ink 122"/>
                <p:cNvPicPr/>
                <p:nvPr/>
              </p:nvPicPr>
              <p:blipFill>
                <a:blip r:embed="rId113"/>
                <a:stretch>
                  <a:fillRect/>
                </a:stretch>
              </p:blipFill>
              <p:spPr>
                <a:xfrm>
                  <a:off x="2419691" y="2121098"/>
                  <a:ext cx="1645" cy="2961"/>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24" name="Ink 123"/>
                <p14:cNvContentPartPr/>
                <p14:nvPr/>
              </p14:nvContentPartPr>
              <p14:xfrm>
                <a:off x="394029" y="2442261"/>
                <a:ext cx="84862" cy="278937"/>
              </p14:xfrm>
            </p:contentPart>
          </mc:Choice>
          <mc:Fallback xmlns="">
            <p:pic>
              <p:nvPicPr>
                <p:cNvPr id="124" name="Ink 123"/>
                <p:cNvPicPr/>
                <p:nvPr/>
              </p:nvPicPr>
              <p:blipFill>
                <a:blip r:embed="rId115"/>
                <a:stretch>
                  <a:fillRect/>
                </a:stretch>
              </p:blipFill>
              <p:spPr>
                <a:xfrm>
                  <a:off x="392591" y="2440101"/>
                  <a:ext cx="87379" cy="283616"/>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25" name="Ink 124"/>
                <p14:cNvContentPartPr/>
                <p14:nvPr/>
              </p14:nvContentPartPr>
              <p14:xfrm>
                <a:off x="472249" y="2459234"/>
                <a:ext cx="83755" cy="91134"/>
              </p14:xfrm>
            </p:contentPart>
          </mc:Choice>
          <mc:Fallback xmlns="">
            <p:pic>
              <p:nvPicPr>
                <p:cNvPr id="125" name="Ink 124"/>
                <p:cNvPicPr/>
                <p:nvPr/>
              </p:nvPicPr>
              <p:blipFill>
                <a:blip r:embed="rId117"/>
                <a:stretch>
                  <a:fillRect/>
                </a:stretch>
              </p:blipFill>
              <p:spPr>
                <a:xfrm>
                  <a:off x="471171" y="2457073"/>
                  <a:ext cx="85912" cy="95457"/>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26" name="Ink 125"/>
                <p14:cNvContentPartPr/>
                <p14:nvPr/>
              </p14:nvContentPartPr>
              <p14:xfrm>
                <a:off x="628506" y="2402044"/>
                <a:ext cx="104049" cy="234292"/>
              </p14:xfrm>
            </p:contentPart>
          </mc:Choice>
          <mc:Fallback xmlns="">
            <p:pic>
              <p:nvPicPr>
                <p:cNvPr id="126" name="Ink 125"/>
                <p:cNvPicPr/>
                <p:nvPr/>
              </p:nvPicPr>
              <p:blipFill>
                <a:blip r:embed="rId119"/>
                <a:stretch>
                  <a:fillRect/>
                </a:stretch>
              </p:blipFill>
              <p:spPr>
                <a:xfrm>
                  <a:off x="627071" y="2399521"/>
                  <a:ext cx="106561" cy="239338"/>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27" name="Ink 126"/>
                <p14:cNvContentPartPr/>
                <p14:nvPr/>
              </p14:nvContentPartPr>
              <p14:xfrm>
                <a:off x="1456094" y="2509044"/>
                <a:ext cx="105524" cy="8486"/>
              </p14:xfrm>
            </p:contentPart>
          </mc:Choice>
          <mc:Fallback xmlns="">
            <p:pic>
              <p:nvPicPr>
                <p:cNvPr id="127" name="Ink 126"/>
                <p:cNvPicPr/>
                <p:nvPr/>
              </p:nvPicPr>
              <p:blipFill>
                <a:blip r:embed="rId121"/>
                <a:stretch>
                  <a:fillRect/>
                </a:stretch>
              </p:blipFill>
              <p:spPr>
                <a:xfrm>
                  <a:off x="1455014" y="2506461"/>
                  <a:ext cx="107685" cy="11438"/>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28" name="Ink 127"/>
                <p14:cNvContentPartPr/>
                <p14:nvPr/>
              </p14:nvContentPartPr>
              <p14:xfrm>
                <a:off x="1464211" y="2545571"/>
                <a:ext cx="105155" cy="9593"/>
              </p14:xfrm>
            </p:contentPart>
          </mc:Choice>
          <mc:Fallback xmlns="">
            <p:pic>
              <p:nvPicPr>
                <p:cNvPr id="128" name="Ink 127"/>
                <p:cNvPicPr/>
                <p:nvPr/>
              </p:nvPicPr>
              <p:blipFill>
                <a:blip r:embed="rId123"/>
                <a:stretch>
                  <a:fillRect/>
                </a:stretch>
              </p:blipFill>
              <p:spPr>
                <a:xfrm>
                  <a:off x="1463134" y="2545216"/>
                  <a:ext cx="106232" cy="120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29" name="Ink 128"/>
                <p14:cNvContentPartPr/>
                <p14:nvPr/>
              </p14:nvContentPartPr>
              <p14:xfrm>
                <a:off x="2410236" y="2329869"/>
                <a:ext cx="125447" cy="108476"/>
              </p14:xfrm>
            </p:contentPart>
          </mc:Choice>
          <mc:Fallback xmlns="">
            <p:pic>
              <p:nvPicPr>
                <p:cNvPr id="129" name="Ink 128"/>
                <p:cNvPicPr/>
                <p:nvPr/>
              </p:nvPicPr>
              <p:blipFill>
                <a:blip r:embed="rId125"/>
                <a:stretch>
                  <a:fillRect/>
                </a:stretch>
              </p:blipFill>
              <p:spPr>
                <a:xfrm>
                  <a:off x="2409155" y="2327346"/>
                  <a:ext cx="126528" cy="113521"/>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30" name="Ink 129"/>
                <p14:cNvContentPartPr/>
                <p14:nvPr/>
              </p14:nvContentPartPr>
              <p14:xfrm>
                <a:off x="2564833" y="2355328"/>
                <a:ext cx="76006" cy="53869"/>
              </p14:xfrm>
            </p:contentPart>
          </mc:Choice>
          <mc:Fallback xmlns="">
            <p:pic>
              <p:nvPicPr>
                <p:cNvPr id="130" name="Ink 129"/>
                <p:cNvPicPr/>
                <p:nvPr/>
              </p:nvPicPr>
              <p:blipFill>
                <a:blip r:embed="rId127"/>
                <a:stretch>
                  <a:fillRect/>
                </a:stretch>
              </p:blipFill>
              <p:spPr>
                <a:xfrm>
                  <a:off x="2563757" y="2353159"/>
                  <a:ext cx="77082" cy="58207"/>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31" name="Ink 130"/>
                <p14:cNvContentPartPr/>
                <p14:nvPr/>
              </p14:nvContentPartPr>
              <p14:xfrm>
                <a:off x="2562619" y="2352376"/>
                <a:ext cx="65676" cy="67889"/>
              </p14:xfrm>
            </p:contentPart>
          </mc:Choice>
          <mc:Fallback xmlns="">
            <p:pic>
              <p:nvPicPr>
                <p:cNvPr id="131" name="Ink 130"/>
                <p:cNvPicPr/>
                <p:nvPr/>
              </p:nvPicPr>
              <p:blipFill>
                <a:blip r:embed="rId129"/>
                <a:stretch>
                  <a:fillRect/>
                </a:stretch>
              </p:blipFill>
              <p:spPr>
                <a:xfrm>
                  <a:off x="2561542" y="2350580"/>
                  <a:ext cx="67112" cy="71122"/>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32" name="Ink 131"/>
                <p14:cNvContentPartPr/>
                <p14:nvPr/>
              </p14:nvContentPartPr>
              <p14:xfrm>
                <a:off x="2646374" y="2344260"/>
                <a:ext cx="106262" cy="180793"/>
              </p14:xfrm>
            </p:contentPart>
          </mc:Choice>
          <mc:Fallback xmlns="">
            <p:pic>
              <p:nvPicPr>
                <p:cNvPr id="132" name="Ink 131"/>
                <p:cNvPicPr/>
                <p:nvPr/>
              </p:nvPicPr>
              <p:blipFill>
                <a:blip r:embed="rId131"/>
                <a:stretch>
                  <a:fillRect/>
                </a:stretch>
              </p:blipFill>
              <p:spPr>
                <a:xfrm>
                  <a:off x="2644933" y="2341739"/>
                  <a:ext cx="108783" cy="185835"/>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33" name="Ink 132"/>
                <p14:cNvContentPartPr/>
                <p14:nvPr/>
              </p14:nvContentPartPr>
              <p14:xfrm>
                <a:off x="2878083" y="2248328"/>
                <a:ext cx="64937" cy="237982"/>
              </p14:xfrm>
            </p:contentPart>
          </mc:Choice>
          <mc:Fallback xmlns="">
            <p:pic>
              <p:nvPicPr>
                <p:cNvPr id="133" name="Ink 132"/>
                <p:cNvPicPr/>
                <p:nvPr/>
              </p:nvPicPr>
              <p:blipFill>
                <a:blip r:embed="rId133"/>
                <a:stretch>
                  <a:fillRect/>
                </a:stretch>
              </p:blipFill>
              <p:spPr>
                <a:xfrm>
                  <a:off x="2876640" y="2245812"/>
                  <a:ext cx="67462" cy="243015"/>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34" name="Ink 133"/>
                <p14:cNvContentPartPr/>
                <p14:nvPr/>
              </p14:nvContentPartPr>
              <p14:xfrm>
                <a:off x="3221590" y="2230618"/>
                <a:ext cx="27673" cy="88920"/>
              </p14:xfrm>
            </p:contentPart>
          </mc:Choice>
          <mc:Fallback xmlns="">
            <p:pic>
              <p:nvPicPr>
                <p:cNvPr id="134" name="Ink 133"/>
                <p:cNvPicPr/>
                <p:nvPr/>
              </p:nvPicPr>
              <p:blipFill>
                <a:blip r:embed="rId135"/>
                <a:stretch>
                  <a:fillRect/>
                </a:stretch>
              </p:blipFill>
              <p:spPr>
                <a:xfrm>
                  <a:off x="3221231" y="2228458"/>
                  <a:ext cx="29111"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35" name="Ink 134"/>
                <p14:cNvContentPartPr/>
                <p14:nvPr/>
              </p14:nvContentPartPr>
              <p14:xfrm>
                <a:off x="3199082" y="2222501"/>
                <a:ext cx="113641" cy="16604"/>
              </p14:xfrm>
            </p:contentPart>
          </mc:Choice>
          <mc:Fallback xmlns="">
            <p:pic>
              <p:nvPicPr>
                <p:cNvPr id="135" name="Ink 134"/>
                <p:cNvPicPr/>
                <p:nvPr/>
              </p:nvPicPr>
              <p:blipFill>
                <a:blip r:embed="rId137"/>
                <a:stretch>
                  <a:fillRect/>
                </a:stretch>
              </p:blipFill>
              <p:spPr>
                <a:xfrm>
                  <a:off x="3198003" y="2220028"/>
                  <a:ext cx="115799" cy="20137"/>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36" name="Ink 135"/>
                <p14:cNvContentPartPr/>
                <p14:nvPr/>
              </p14:nvContentPartPr>
              <p14:xfrm>
                <a:off x="3686505" y="2222869"/>
                <a:ext cx="81910" cy="241671"/>
              </p14:xfrm>
            </p:contentPart>
          </mc:Choice>
          <mc:Fallback xmlns="">
            <p:pic>
              <p:nvPicPr>
                <p:cNvPr id="136" name="Ink 135"/>
                <p:cNvPicPr/>
                <p:nvPr/>
              </p:nvPicPr>
              <p:blipFill>
                <a:blip r:embed="rId139"/>
                <a:stretch>
                  <a:fillRect/>
                </a:stretch>
              </p:blipFill>
              <p:spPr>
                <a:xfrm>
                  <a:off x="3686144" y="2221068"/>
                  <a:ext cx="83353" cy="244192"/>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37" name="Ink 136"/>
                <p14:cNvContentPartPr/>
                <p14:nvPr/>
              </p14:nvContentPartPr>
              <p14:xfrm>
                <a:off x="1896268" y="2533907"/>
                <a:ext cx="1939278" cy="23614"/>
              </p14:xfrm>
            </p:contentPart>
          </mc:Choice>
          <mc:Fallback xmlns="">
            <p:pic>
              <p:nvPicPr>
                <p:cNvPr id="137" name="Ink 136"/>
                <p:cNvPicPr/>
                <p:nvPr/>
              </p:nvPicPr>
              <p:blipFill>
                <a:blip r:embed="rId141"/>
                <a:stretch>
                  <a:fillRect/>
                </a:stretch>
              </p:blipFill>
              <p:spPr>
                <a:xfrm>
                  <a:off x="1895548" y="2531283"/>
                  <a:ext cx="1941438" cy="29236"/>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38" name="Ink 137"/>
                <p14:cNvContentPartPr/>
                <p14:nvPr/>
              </p14:nvContentPartPr>
              <p14:xfrm>
                <a:off x="2004928" y="2790011"/>
                <a:ext cx="305872" cy="286685"/>
              </p14:xfrm>
            </p:contentPart>
          </mc:Choice>
          <mc:Fallback xmlns="">
            <p:pic>
              <p:nvPicPr>
                <p:cNvPr id="138" name="Ink 137"/>
                <p:cNvPicPr/>
                <p:nvPr/>
              </p:nvPicPr>
              <p:blipFill>
                <a:blip r:embed="rId143"/>
                <a:stretch>
                  <a:fillRect/>
                </a:stretch>
              </p:blipFill>
              <p:spPr>
                <a:xfrm>
                  <a:off x="2003848" y="2787850"/>
                  <a:ext cx="308391" cy="291367"/>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39" name="Ink 138"/>
                <p14:cNvContentPartPr/>
                <p14:nvPr/>
              </p14:nvContentPartPr>
              <p14:xfrm>
                <a:off x="1987218" y="3142004"/>
                <a:ext cx="81541" cy="83018"/>
              </p14:xfrm>
            </p:contentPart>
          </mc:Choice>
          <mc:Fallback xmlns="">
            <p:pic>
              <p:nvPicPr>
                <p:cNvPr id="139" name="Ink 138"/>
                <p:cNvPicPr/>
                <p:nvPr/>
              </p:nvPicPr>
              <p:blipFill>
                <a:blip r:embed="rId145"/>
                <a:stretch>
                  <a:fillRect/>
                </a:stretch>
              </p:blipFill>
              <p:spPr>
                <a:xfrm>
                  <a:off x="1986136" y="3139838"/>
                  <a:ext cx="83706" cy="8771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40" name="Ink 139"/>
                <p14:cNvContentPartPr/>
                <p14:nvPr/>
              </p14:nvContentPartPr>
              <p14:xfrm>
                <a:off x="2101598" y="3171521"/>
                <a:ext cx="67889" cy="8856"/>
              </p14:xfrm>
            </p:contentPart>
          </mc:Choice>
          <mc:Fallback xmlns="">
            <p:pic>
              <p:nvPicPr>
                <p:cNvPr id="140" name="Ink 139"/>
                <p:cNvPicPr/>
                <p:nvPr/>
              </p:nvPicPr>
              <p:blipFill>
                <a:blip r:embed="rId147"/>
                <a:stretch>
                  <a:fillRect/>
                </a:stretch>
              </p:blipFill>
              <p:spPr>
                <a:xfrm>
                  <a:off x="2101237" y="3168938"/>
                  <a:ext cx="69333" cy="11808"/>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41" name="Ink 140"/>
                <p14:cNvContentPartPr/>
                <p14:nvPr/>
              </p14:nvContentPartPr>
              <p14:xfrm>
                <a:off x="2126318" y="3185173"/>
                <a:ext cx="46121" cy="14758"/>
              </p14:xfrm>
            </p:contentPart>
          </mc:Choice>
          <mc:Fallback xmlns="">
            <p:pic>
              <p:nvPicPr>
                <p:cNvPr id="141" name="Ink 140"/>
                <p:cNvPicPr/>
                <p:nvPr/>
              </p:nvPicPr>
              <p:blipFill>
                <a:blip r:embed="rId149"/>
                <a:stretch>
                  <a:fillRect/>
                </a:stretch>
              </p:blipFill>
              <p:spPr>
                <a:xfrm>
                  <a:off x="2125603" y="3184813"/>
                  <a:ext cx="47194" cy="16918"/>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42" name="Ink 141"/>
                <p14:cNvContentPartPr/>
                <p14:nvPr/>
              </p14:nvContentPartPr>
              <p14:xfrm>
                <a:off x="2197897" y="3160452"/>
                <a:ext cx="19924" cy="74162"/>
              </p14:xfrm>
            </p:contentPart>
          </mc:Choice>
          <mc:Fallback xmlns="">
            <p:pic>
              <p:nvPicPr>
                <p:cNvPr id="142" name="Ink 141"/>
                <p:cNvPicPr/>
                <p:nvPr/>
              </p:nvPicPr>
              <p:blipFill>
                <a:blip r:embed="rId151"/>
                <a:stretch>
                  <a:fillRect/>
                </a:stretch>
              </p:blipFill>
              <p:spPr>
                <a:xfrm>
                  <a:off x="2197541" y="3158652"/>
                  <a:ext cx="21347" cy="78122"/>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43" name="Ink 142"/>
                <p14:cNvContentPartPr/>
                <p14:nvPr/>
              </p14:nvContentPartPr>
              <p14:xfrm>
                <a:off x="2499894" y="2796098"/>
                <a:ext cx="152382" cy="128768"/>
              </p14:xfrm>
            </p:contentPart>
          </mc:Choice>
          <mc:Fallback xmlns="">
            <p:pic>
              <p:nvPicPr>
                <p:cNvPr id="143" name="Ink 142"/>
                <p:cNvPicPr/>
                <p:nvPr/>
              </p:nvPicPr>
              <p:blipFill>
                <a:blip r:embed="rId153"/>
                <a:stretch>
                  <a:fillRect/>
                </a:stretch>
              </p:blipFill>
              <p:spPr>
                <a:xfrm>
                  <a:off x="2498813" y="2793573"/>
                  <a:ext cx="153823" cy="133818"/>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44" name="Ink 143"/>
                <p14:cNvContentPartPr/>
                <p14:nvPr/>
              </p14:nvContentPartPr>
              <p14:xfrm>
                <a:off x="2664822" y="2812702"/>
                <a:ext cx="96668" cy="126186"/>
              </p14:xfrm>
            </p:contentPart>
          </mc:Choice>
          <mc:Fallback xmlns="">
            <p:pic>
              <p:nvPicPr>
                <p:cNvPr id="144" name="Ink 143"/>
                <p:cNvPicPr/>
                <p:nvPr/>
              </p:nvPicPr>
              <p:blipFill>
                <a:blip r:embed="rId155"/>
                <a:stretch>
                  <a:fillRect/>
                </a:stretch>
              </p:blipFill>
              <p:spPr>
                <a:xfrm>
                  <a:off x="2663744" y="2810545"/>
                  <a:ext cx="98824" cy="130141"/>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45" name="Ink 144"/>
                <p14:cNvContentPartPr/>
                <p14:nvPr/>
              </p14:nvContentPartPr>
              <p14:xfrm>
                <a:off x="2765180" y="2818605"/>
                <a:ext cx="125817" cy="225069"/>
              </p14:xfrm>
            </p:contentPart>
          </mc:Choice>
          <mc:Fallback xmlns="">
            <p:pic>
              <p:nvPicPr>
                <p:cNvPr id="145" name="Ink 144"/>
                <p:cNvPicPr/>
                <p:nvPr/>
              </p:nvPicPr>
              <p:blipFill>
                <a:blip r:embed="rId157"/>
                <a:stretch>
                  <a:fillRect/>
                </a:stretch>
              </p:blipFill>
              <p:spPr>
                <a:xfrm>
                  <a:off x="2763725" y="2816802"/>
                  <a:ext cx="128726" cy="229397"/>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46" name="Ink 145"/>
                <p14:cNvContentPartPr/>
                <p14:nvPr/>
              </p14:nvContentPartPr>
              <p14:xfrm>
                <a:off x="3260330" y="2856977"/>
                <a:ext cx="123603" cy="88920"/>
              </p14:xfrm>
            </p:contentPart>
          </mc:Choice>
          <mc:Fallback xmlns="">
            <p:pic>
              <p:nvPicPr>
                <p:cNvPr id="146" name="Ink 145"/>
                <p:cNvPicPr/>
                <p:nvPr/>
              </p:nvPicPr>
              <p:blipFill>
                <a:blip r:embed="rId159"/>
                <a:stretch>
                  <a:fillRect/>
                </a:stretch>
              </p:blipFill>
              <p:spPr>
                <a:xfrm>
                  <a:off x="3259252" y="2854467"/>
                  <a:ext cx="125759" cy="9394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47" name="Ink 146"/>
                <p14:cNvContentPartPr/>
                <p14:nvPr/>
              </p14:nvContentPartPr>
              <p14:xfrm>
                <a:off x="3316783" y="2695002"/>
                <a:ext cx="19556" cy="64569"/>
              </p14:xfrm>
            </p:contentPart>
          </mc:Choice>
          <mc:Fallback xmlns="">
            <p:pic>
              <p:nvPicPr>
                <p:cNvPr id="147" name="Ink 146"/>
                <p:cNvPicPr/>
                <p:nvPr/>
              </p:nvPicPr>
              <p:blipFill>
                <a:blip r:embed="rId161"/>
                <a:stretch>
                  <a:fillRect/>
                </a:stretch>
              </p:blipFill>
              <p:spPr>
                <a:xfrm>
                  <a:off x="3316421" y="2692838"/>
                  <a:ext cx="21005" cy="69258"/>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48" name="Ink 147"/>
                <p14:cNvContentPartPr/>
                <p14:nvPr/>
              </p14:nvContentPartPr>
              <p14:xfrm>
                <a:off x="3255534" y="2684671"/>
                <a:ext cx="133934" cy="16604"/>
              </p14:xfrm>
            </p:contentPart>
          </mc:Choice>
          <mc:Fallback xmlns="">
            <p:pic>
              <p:nvPicPr>
                <p:cNvPr id="148" name="Ink 147"/>
                <p:cNvPicPr/>
                <p:nvPr/>
              </p:nvPicPr>
              <p:blipFill>
                <a:blip r:embed="rId163"/>
                <a:stretch>
                  <a:fillRect/>
                </a:stretch>
              </p:blipFill>
              <p:spPr>
                <a:xfrm>
                  <a:off x="3254454" y="2682144"/>
                  <a:ext cx="136094" cy="20575"/>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49" name="Ink 148"/>
                <p14:cNvContentPartPr/>
                <p14:nvPr/>
              </p14:nvContentPartPr>
              <p14:xfrm>
                <a:off x="3535599" y="2528968"/>
                <a:ext cx="5535" cy="55714"/>
              </p14:xfrm>
            </p:contentPart>
          </mc:Choice>
          <mc:Fallback xmlns="">
            <p:pic>
              <p:nvPicPr>
                <p:cNvPr id="149" name="Ink 148"/>
                <p:cNvPicPr/>
                <p:nvPr/>
              </p:nvPicPr>
              <p:blipFill>
                <a:blip r:embed="rId165"/>
                <a:stretch>
                  <a:fillRect/>
                </a:stretch>
              </p:blipFill>
              <p:spPr>
                <a:xfrm>
                  <a:off x="3534861" y="2527530"/>
                  <a:ext cx="7011" cy="5859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50" name="Ink 149"/>
                <p14:cNvContentPartPr/>
                <p14:nvPr/>
              </p14:nvContentPartPr>
              <p14:xfrm>
                <a:off x="2999842" y="2292092"/>
                <a:ext cx="76745" cy="133934"/>
              </p14:xfrm>
            </p:contentPart>
          </mc:Choice>
          <mc:Fallback xmlns="">
            <p:pic>
              <p:nvPicPr>
                <p:cNvPr id="150" name="Ink 149"/>
                <p:cNvPicPr/>
                <p:nvPr/>
              </p:nvPicPr>
              <p:blipFill>
                <a:blip r:embed="rId167"/>
                <a:stretch>
                  <a:fillRect/>
                </a:stretch>
              </p:blipFill>
              <p:spPr>
                <a:xfrm>
                  <a:off x="2998766" y="2289932"/>
                  <a:ext cx="78179" cy="138614"/>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51" name="Ink 150"/>
                <p14:cNvContentPartPr/>
                <p14:nvPr/>
              </p14:nvContentPartPr>
              <p14:xfrm>
                <a:off x="3130824" y="2251875"/>
                <a:ext cx="15496" cy="70103"/>
              </p14:xfrm>
            </p:contentPart>
          </mc:Choice>
          <mc:Fallback xmlns="">
            <p:pic>
              <p:nvPicPr>
                <p:cNvPr id="151" name="Ink 150"/>
                <p:cNvPicPr/>
                <p:nvPr/>
              </p:nvPicPr>
              <p:blipFill>
                <a:blip r:embed="rId169"/>
                <a:stretch>
                  <a:fillRect/>
                </a:stretch>
              </p:blipFill>
              <p:spPr>
                <a:xfrm>
                  <a:off x="3130464" y="2249718"/>
                  <a:ext cx="16937" cy="74058"/>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52" name="Ink 151"/>
                <p14:cNvContentPartPr/>
                <p14:nvPr/>
              </p14:nvContentPartPr>
              <p14:xfrm>
                <a:off x="3413840" y="2300579"/>
                <a:ext cx="98883" cy="120282"/>
              </p14:xfrm>
            </p:contentPart>
          </mc:Choice>
          <mc:Fallback xmlns="">
            <p:pic>
              <p:nvPicPr>
                <p:cNvPr id="152" name="Ink 151"/>
                <p:cNvPicPr/>
                <p:nvPr/>
              </p:nvPicPr>
              <p:blipFill>
                <a:blip r:embed="rId171"/>
                <a:stretch>
                  <a:fillRect/>
                </a:stretch>
              </p:blipFill>
              <p:spPr>
                <a:xfrm>
                  <a:off x="3412761" y="2298418"/>
                  <a:ext cx="101040" cy="124964"/>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53" name="Ink 152"/>
                <p14:cNvContentPartPr/>
                <p14:nvPr/>
              </p14:nvContentPartPr>
              <p14:xfrm>
                <a:off x="3051127" y="2756619"/>
                <a:ext cx="105155" cy="104049"/>
              </p14:xfrm>
            </p:contentPart>
          </mc:Choice>
          <mc:Fallback xmlns="">
            <p:pic>
              <p:nvPicPr>
                <p:cNvPr id="153" name="Ink 152"/>
                <p:cNvPicPr/>
                <p:nvPr/>
              </p:nvPicPr>
              <p:blipFill>
                <a:blip r:embed="rId173"/>
                <a:stretch>
                  <a:fillRect/>
                </a:stretch>
              </p:blipFill>
              <p:spPr>
                <a:xfrm>
                  <a:off x="3050047" y="2754099"/>
                  <a:ext cx="107676" cy="109089"/>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54" name="Ink 153"/>
                <p14:cNvContentPartPr/>
                <p14:nvPr/>
              </p14:nvContentPartPr>
              <p14:xfrm>
                <a:off x="3182110" y="2716770"/>
                <a:ext cx="31362" cy="79697"/>
              </p14:xfrm>
            </p:contentPart>
          </mc:Choice>
          <mc:Fallback xmlns="">
            <p:pic>
              <p:nvPicPr>
                <p:cNvPr id="154" name="Ink 153"/>
                <p:cNvPicPr/>
                <p:nvPr/>
              </p:nvPicPr>
              <p:blipFill>
                <a:blip r:embed="rId175"/>
                <a:stretch>
                  <a:fillRect/>
                </a:stretch>
              </p:blipFill>
              <p:spPr>
                <a:xfrm>
                  <a:off x="3181029" y="2714246"/>
                  <a:ext cx="33885" cy="84024"/>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55" name="Ink 154"/>
                <p14:cNvContentPartPr/>
                <p14:nvPr/>
              </p14:nvContentPartPr>
              <p14:xfrm>
                <a:off x="3551280" y="2738355"/>
                <a:ext cx="94086" cy="115117"/>
              </p14:xfrm>
            </p:contentPart>
          </mc:Choice>
          <mc:Fallback xmlns="">
            <p:pic>
              <p:nvPicPr>
                <p:cNvPr id="155" name="Ink 154"/>
                <p:cNvPicPr/>
                <p:nvPr/>
              </p:nvPicPr>
              <p:blipFill>
                <a:blip r:embed="rId177"/>
                <a:stretch>
                  <a:fillRect/>
                </a:stretch>
              </p:blipFill>
              <p:spPr>
                <a:xfrm>
                  <a:off x="3550199" y="2737636"/>
                  <a:ext cx="96249" cy="118355"/>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56" name="Ink 155"/>
                <p14:cNvContentPartPr/>
                <p14:nvPr/>
              </p14:nvContentPartPr>
              <p14:xfrm>
                <a:off x="761233" y="2413213"/>
                <a:ext cx="161157" cy="172870"/>
              </p14:xfrm>
            </p:contentPart>
          </mc:Choice>
          <mc:Fallback xmlns="">
            <p:pic>
              <p:nvPicPr>
                <p:cNvPr id="156" name="Ink 155"/>
                <p:cNvPicPr/>
                <p:nvPr/>
              </p:nvPicPr>
              <p:blipFill>
                <a:blip r:embed="rId179"/>
                <a:stretch>
                  <a:fillRect/>
                </a:stretch>
              </p:blipFill>
              <p:spPr>
                <a:xfrm>
                  <a:off x="760154" y="2410692"/>
                  <a:ext cx="162956" cy="177912"/>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57" name="Ink 156"/>
                <p14:cNvContentPartPr/>
                <p14:nvPr/>
              </p14:nvContentPartPr>
              <p14:xfrm>
                <a:off x="869075" y="2641014"/>
                <a:ext cx="68259" cy="79569"/>
              </p14:xfrm>
            </p:contentPart>
          </mc:Choice>
          <mc:Fallback xmlns="">
            <p:pic>
              <p:nvPicPr>
                <p:cNvPr id="157" name="Ink 156"/>
                <p:cNvPicPr/>
                <p:nvPr/>
              </p:nvPicPr>
              <p:blipFill>
                <a:blip r:embed="rId181"/>
                <a:stretch>
                  <a:fillRect/>
                </a:stretch>
              </p:blipFill>
              <p:spPr>
                <a:xfrm>
                  <a:off x="867997" y="2639214"/>
                  <a:ext cx="70415" cy="83529"/>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58" name="Ink 157"/>
                <p14:cNvContentPartPr/>
                <p14:nvPr/>
              </p14:nvContentPartPr>
              <p14:xfrm>
                <a:off x="991053" y="2347377"/>
                <a:ext cx="60989" cy="306158"/>
              </p14:xfrm>
            </p:contentPart>
          </mc:Choice>
          <mc:Fallback xmlns="">
            <p:pic>
              <p:nvPicPr>
                <p:cNvPr id="158" name="Ink 157"/>
                <p:cNvPicPr/>
                <p:nvPr/>
              </p:nvPicPr>
              <p:blipFill>
                <a:blip r:embed="rId183"/>
                <a:stretch>
                  <a:fillRect/>
                </a:stretch>
              </p:blipFill>
              <p:spPr>
                <a:xfrm>
                  <a:off x="990692" y="2345576"/>
                  <a:ext cx="62433" cy="31012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59" name="Ink 158"/>
                <p14:cNvContentPartPr/>
                <p14:nvPr/>
              </p14:nvContentPartPr>
              <p14:xfrm>
                <a:off x="3086901" y="2370400"/>
                <a:ext cx="105822" cy="117535"/>
              </p14:xfrm>
            </p:contentPart>
          </mc:Choice>
          <mc:Fallback xmlns="">
            <p:pic>
              <p:nvPicPr>
                <p:cNvPr id="159" name="Ink 158"/>
                <p:cNvPicPr/>
                <p:nvPr/>
              </p:nvPicPr>
              <p:blipFill>
                <a:blip r:embed="rId185"/>
                <a:stretch>
                  <a:fillRect/>
                </a:stretch>
              </p:blipFill>
              <p:spPr>
                <a:xfrm>
                  <a:off x="3085821" y="2368237"/>
                  <a:ext cx="108342" cy="122222"/>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60" name="Ink 159"/>
                <p14:cNvContentPartPr/>
                <p14:nvPr/>
              </p14:nvContentPartPr>
              <p14:xfrm>
                <a:off x="3202417" y="2412406"/>
                <a:ext cx="59777" cy="102591"/>
              </p14:xfrm>
            </p:contentPart>
          </mc:Choice>
          <mc:Fallback xmlns="">
            <p:pic>
              <p:nvPicPr>
                <p:cNvPr id="160" name="Ink 159"/>
                <p:cNvPicPr/>
                <p:nvPr/>
              </p:nvPicPr>
              <p:blipFill>
                <a:blip r:embed="rId187"/>
                <a:stretch>
                  <a:fillRect/>
                </a:stretch>
              </p:blipFill>
              <p:spPr>
                <a:xfrm>
                  <a:off x="3201343" y="2409886"/>
                  <a:ext cx="61925" cy="107271"/>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61" name="Ink 160"/>
                <p14:cNvContentPartPr/>
                <p14:nvPr/>
              </p14:nvContentPartPr>
              <p14:xfrm>
                <a:off x="3506851" y="2374439"/>
                <a:ext cx="88858" cy="91686"/>
              </p14:xfrm>
            </p:contentPart>
          </mc:Choice>
          <mc:Fallback xmlns="">
            <p:pic>
              <p:nvPicPr>
                <p:cNvPr id="161" name="Ink 160"/>
                <p:cNvPicPr/>
                <p:nvPr/>
              </p:nvPicPr>
              <p:blipFill>
                <a:blip r:embed="rId189"/>
                <a:stretch>
                  <a:fillRect/>
                </a:stretch>
              </p:blipFill>
              <p:spPr>
                <a:xfrm>
                  <a:off x="3505772" y="2372282"/>
                  <a:ext cx="90657" cy="9636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62" name="Ink 161"/>
                <p14:cNvContentPartPr/>
                <p14:nvPr/>
              </p14:nvContentPartPr>
              <p14:xfrm>
                <a:off x="3619539" y="2438255"/>
                <a:ext cx="7270" cy="75934"/>
              </p14:xfrm>
            </p:contentPart>
          </mc:Choice>
          <mc:Fallback xmlns="">
            <p:pic>
              <p:nvPicPr>
                <p:cNvPr id="162" name="Ink 161"/>
                <p:cNvPicPr/>
                <p:nvPr/>
              </p:nvPicPr>
              <p:blipFill>
                <a:blip r:embed="rId191"/>
                <a:stretch>
                  <a:fillRect/>
                </a:stretch>
              </p:blipFill>
              <p:spPr>
                <a:xfrm>
                  <a:off x="3618448" y="2436096"/>
                  <a:ext cx="9451" cy="80612"/>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63" name="Ink 162"/>
                <p14:cNvContentPartPr/>
                <p14:nvPr/>
              </p14:nvContentPartPr>
              <p14:xfrm>
                <a:off x="3614289" y="2430985"/>
                <a:ext cx="52103" cy="36351"/>
              </p14:xfrm>
            </p:contentPart>
          </mc:Choice>
          <mc:Fallback xmlns="">
            <p:pic>
              <p:nvPicPr>
                <p:cNvPr id="163" name="Ink 162"/>
                <p:cNvPicPr/>
                <p:nvPr/>
              </p:nvPicPr>
              <p:blipFill>
                <a:blip r:embed="rId193"/>
                <a:stretch>
                  <a:fillRect/>
                </a:stretch>
              </p:blipFill>
              <p:spPr>
                <a:xfrm>
                  <a:off x="3613204" y="2428466"/>
                  <a:ext cx="54274" cy="3923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64" name="Ink 163"/>
                <p14:cNvContentPartPr/>
                <p14:nvPr/>
              </p14:nvContentPartPr>
              <p14:xfrm>
                <a:off x="3607422" y="2520247"/>
                <a:ext cx="63009" cy="12521"/>
              </p14:xfrm>
            </p:contentPart>
          </mc:Choice>
          <mc:Fallback xmlns="">
            <p:pic>
              <p:nvPicPr>
                <p:cNvPr id="164" name="Ink 163"/>
                <p:cNvPicPr/>
                <p:nvPr/>
              </p:nvPicPr>
              <p:blipFill>
                <a:blip r:embed="rId195"/>
                <a:stretch>
                  <a:fillRect/>
                </a:stretch>
              </p:blipFill>
              <p:spPr>
                <a:xfrm>
                  <a:off x="3606342" y="2518458"/>
                  <a:ext cx="64449" cy="16456"/>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65" name="Ink 164"/>
                <p14:cNvContentPartPr/>
                <p14:nvPr/>
              </p14:nvContentPartPr>
              <p14:xfrm>
                <a:off x="3362766" y="2943941"/>
                <a:ext cx="94917" cy="98148"/>
              </p14:xfrm>
            </p:contentPart>
          </mc:Choice>
          <mc:Fallback xmlns="">
            <p:pic>
              <p:nvPicPr>
                <p:cNvPr id="165" name="Ink 164"/>
                <p:cNvPicPr/>
                <p:nvPr/>
              </p:nvPicPr>
              <p:blipFill>
                <a:blip r:embed="rId197"/>
                <a:stretch>
                  <a:fillRect/>
                </a:stretch>
              </p:blipFill>
              <p:spPr>
                <a:xfrm>
                  <a:off x="3361687" y="2941065"/>
                  <a:ext cx="97074" cy="103541"/>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66" name="Ink 165"/>
                <p14:cNvContentPartPr/>
                <p14:nvPr/>
              </p14:nvContentPartPr>
              <p14:xfrm>
                <a:off x="3675220" y="2835831"/>
                <a:ext cx="138134" cy="116324"/>
              </p14:xfrm>
            </p:contentPart>
          </mc:Choice>
          <mc:Fallback xmlns="">
            <p:pic>
              <p:nvPicPr>
                <p:cNvPr id="166" name="Ink 165"/>
                <p:cNvPicPr/>
                <p:nvPr/>
              </p:nvPicPr>
              <p:blipFill>
                <a:blip r:embed="rId199"/>
                <a:stretch>
                  <a:fillRect/>
                </a:stretch>
              </p:blipFill>
              <p:spPr>
                <a:xfrm>
                  <a:off x="3674141" y="2833670"/>
                  <a:ext cx="140652" cy="121006"/>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67" name="Ink 166"/>
                <p14:cNvContentPartPr/>
                <p14:nvPr/>
              </p14:nvContentPartPr>
              <p14:xfrm>
                <a:off x="3823452" y="2919842"/>
                <a:ext cx="55335" cy="87243"/>
              </p14:xfrm>
            </p:contentPart>
          </mc:Choice>
          <mc:Fallback xmlns="">
            <p:pic>
              <p:nvPicPr>
                <p:cNvPr id="167" name="Ink 166"/>
                <p:cNvPicPr/>
                <p:nvPr/>
              </p:nvPicPr>
              <p:blipFill>
                <a:blip r:embed="rId201"/>
                <a:stretch>
                  <a:fillRect/>
                </a:stretch>
              </p:blipFill>
              <p:spPr>
                <a:xfrm>
                  <a:off x="3822374" y="2917679"/>
                  <a:ext cx="57491" cy="9193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68" name="Ink 167"/>
                <p14:cNvContentPartPr/>
                <p14:nvPr/>
              </p14:nvContentPartPr>
              <p14:xfrm>
                <a:off x="3807296" y="3010720"/>
                <a:ext cx="108246" cy="12925"/>
              </p14:xfrm>
            </p:contentPart>
          </mc:Choice>
          <mc:Fallback xmlns="">
            <p:pic>
              <p:nvPicPr>
                <p:cNvPr id="168" name="Ink 167"/>
                <p:cNvPicPr/>
                <p:nvPr/>
              </p:nvPicPr>
              <p:blipFill>
                <a:blip r:embed="rId203"/>
                <a:stretch>
                  <a:fillRect/>
                </a:stretch>
              </p:blipFill>
              <p:spPr>
                <a:xfrm>
                  <a:off x="3806214" y="3010361"/>
                  <a:ext cx="109689" cy="15797"/>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69" name="Ink 168"/>
                <p14:cNvContentPartPr/>
                <p14:nvPr/>
              </p14:nvContentPartPr>
              <p14:xfrm>
                <a:off x="2960160" y="2647760"/>
                <a:ext cx="75600" cy="312480"/>
              </p14:xfrm>
            </p:contentPart>
          </mc:Choice>
          <mc:Fallback xmlns="">
            <p:pic>
              <p:nvPicPr>
                <p:cNvPr id="169" name="Ink 168"/>
                <p:cNvPicPr/>
                <p:nvPr/>
              </p:nvPicPr>
              <p:blipFill>
                <a:blip r:embed="rId5"/>
                <a:stretch>
                  <a:fillRect/>
                </a:stretch>
              </p:blipFill>
              <p:spPr>
                <a:xfrm>
                  <a:off x="2959080" y="2645960"/>
                  <a:ext cx="77400" cy="31608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70" name="Ink 169"/>
                <p14:cNvContentPartPr/>
                <p14:nvPr/>
              </p14:nvContentPartPr>
              <p14:xfrm>
                <a:off x="3970680" y="2662520"/>
                <a:ext cx="68040" cy="354960"/>
              </p14:xfrm>
            </p:contentPart>
          </mc:Choice>
          <mc:Fallback xmlns="">
            <p:pic>
              <p:nvPicPr>
                <p:cNvPr id="170" name="Ink 169"/>
                <p:cNvPicPr/>
                <p:nvPr/>
              </p:nvPicPr>
              <p:blipFill>
                <a:blip r:embed="rId7"/>
                <a:stretch>
                  <a:fillRect/>
                </a:stretch>
              </p:blipFill>
              <p:spPr>
                <a:xfrm>
                  <a:off x="3969600" y="2660360"/>
                  <a:ext cx="70560" cy="35856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71" name="Ink 170"/>
                <p14:cNvContentPartPr/>
                <p14:nvPr/>
              </p14:nvContentPartPr>
              <p14:xfrm>
                <a:off x="2112000" y="2601680"/>
                <a:ext cx="180360" cy="194040"/>
              </p14:xfrm>
            </p:contentPart>
          </mc:Choice>
          <mc:Fallback xmlns="">
            <p:pic>
              <p:nvPicPr>
                <p:cNvPr id="171" name="Ink 170"/>
                <p:cNvPicPr/>
                <p:nvPr/>
              </p:nvPicPr>
              <p:blipFill>
                <a:blip r:embed="rId9"/>
                <a:stretch>
                  <a:fillRect/>
                </a:stretch>
              </p:blipFill>
              <p:spPr>
                <a:xfrm>
                  <a:off x="2110920" y="2600600"/>
                  <a:ext cx="18252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72" name="Ink 171"/>
                <p14:cNvContentPartPr/>
                <p14:nvPr/>
              </p14:nvContentPartPr>
              <p14:xfrm>
                <a:off x="1183880" y="2608880"/>
                <a:ext cx="43560" cy="125640"/>
              </p14:xfrm>
            </p:contentPart>
          </mc:Choice>
          <mc:Fallback xmlns="">
            <p:pic>
              <p:nvPicPr>
                <p:cNvPr id="172" name="Ink 171"/>
                <p:cNvPicPr/>
                <p:nvPr/>
              </p:nvPicPr>
              <p:blipFill>
                <a:blip r:embed="rId11"/>
                <a:stretch>
                  <a:fillRect/>
                </a:stretch>
              </p:blipFill>
              <p:spPr>
                <a:xfrm>
                  <a:off x="1182800" y="2606720"/>
                  <a:ext cx="4572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73" name="Ink 172"/>
                <p14:cNvContentPartPr/>
                <p14:nvPr/>
              </p14:nvContentPartPr>
              <p14:xfrm>
                <a:off x="1175600" y="2612120"/>
                <a:ext cx="79920" cy="10800"/>
              </p14:xfrm>
            </p:contentPart>
          </mc:Choice>
          <mc:Fallback xmlns="">
            <p:pic>
              <p:nvPicPr>
                <p:cNvPr id="173" name="Ink 172"/>
                <p:cNvPicPr/>
                <p:nvPr/>
              </p:nvPicPr>
              <p:blipFill>
                <a:blip r:embed="rId13"/>
                <a:stretch>
                  <a:fillRect/>
                </a:stretch>
              </p:blipFill>
              <p:spPr>
                <a:xfrm>
                  <a:off x="1174520" y="2609600"/>
                  <a:ext cx="82080" cy="1476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74" name="Ink 173"/>
                <p14:cNvContentPartPr/>
                <p14:nvPr/>
              </p14:nvContentPartPr>
              <p14:xfrm>
                <a:off x="1168760" y="2703920"/>
                <a:ext cx="86400" cy="18360"/>
              </p14:xfrm>
            </p:contentPart>
          </mc:Choice>
          <mc:Fallback xmlns="">
            <p:pic>
              <p:nvPicPr>
                <p:cNvPr id="174" name="Ink 173"/>
                <p:cNvPicPr/>
                <p:nvPr/>
              </p:nvPicPr>
              <p:blipFill>
                <a:blip r:embed="rId15"/>
                <a:stretch>
                  <a:fillRect/>
                </a:stretch>
              </p:blipFill>
              <p:spPr>
                <a:xfrm>
                  <a:off x="1167320" y="2703200"/>
                  <a:ext cx="8820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75" name="Ink 174"/>
                <p14:cNvContentPartPr/>
                <p14:nvPr/>
              </p14:nvContentPartPr>
              <p14:xfrm>
                <a:off x="1295840" y="2393240"/>
                <a:ext cx="63720" cy="282960"/>
              </p14:xfrm>
            </p:contentPart>
          </mc:Choice>
          <mc:Fallback xmlns="">
            <p:pic>
              <p:nvPicPr>
                <p:cNvPr id="175" name="Ink 174"/>
                <p:cNvPicPr/>
                <p:nvPr/>
              </p:nvPicPr>
              <p:blipFill>
                <a:blip r:embed="rId17"/>
                <a:stretch>
                  <a:fillRect/>
                </a:stretch>
              </p:blipFill>
              <p:spPr>
                <a:xfrm>
                  <a:off x="1295480" y="2390720"/>
                  <a:ext cx="6516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76" name="Ink 175"/>
                <p14:cNvContentPartPr/>
                <p14:nvPr/>
              </p14:nvContentPartPr>
              <p14:xfrm>
                <a:off x="1089560" y="2420240"/>
                <a:ext cx="150480" cy="149400"/>
              </p14:xfrm>
            </p:contentPart>
          </mc:Choice>
          <mc:Fallback xmlns="">
            <p:pic>
              <p:nvPicPr>
                <p:cNvPr id="176" name="Ink 175"/>
                <p:cNvPicPr/>
                <p:nvPr/>
              </p:nvPicPr>
              <p:blipFill>
                <a:blip r:embed="rId19"/>
                <a:stretch>
                  <a:fillRect/>
                </a:stretch>
              </p:blipFill>
              <p:spPr>
                <a:xfrm>
                  <a:off x="1088120" y="2419160"/>
                  <a:ext cx="153000" cy="152640"/>
                </a:xfrm>
                <a:prstGeom prst="rect">
                  <a:avLst/>
                </a:prstGeom>
              </p:spPr>
            </p:pic>
          </mc:Fallback>
        </mc:AlternateContent>
      </p:grpSp>
    </p:spTree>
    <p:extLst>
      <p:ext uri="{BB962C8B-B14F-4D97-AF65-F5344CB8AC3E}">
        <p14:creationId xmlns:p14="http://schemas.microsoft.com/office/powerpoint/2010/main" val="7336082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the denominator</a:t>
            </a:r>
          </a:p>
        </p:txBody>
      </p:sp>
      <p:cxnSp>
        <p:nvCxnSpPr>
          <p:cNvPr id="47" name="Straight Arrow Connector 46"/>
          <p:cNvCxnSpPr/>
          <p:nvPr/>
        </p:nvCxnSpPr>
        <p:spPr>
          <a:xfrm flipV="1">
            <a:off x="1158592" y="728444"/>
            <a:ext cx="889200" cy="4699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92533" y="1109090"/>
            <a:ext cx="1306768" cy="369332"/>
          </a:xfrm>
          <a:prstGeom prst="rect">
            <a:avLst/>
          </a:prstGeom>
          <a:noFill/>
        </p:spPr>
        <p:txBody>
          <a:bodyPr wrap="none" rtlCol="0">
            <a:spAutoFit/>
          </a:bodyPr>
          <a:lstStyle/>
          <a:p>
            <a:r>
              <a:rPr lang="en-US" dirty="0"/>
              <a:t>Impractical!</a:t>
            </a:r>
          </a:p>
        </p:txBody>
      </p:sp>
      <p:sp>
        <p:nvSpPr>
          <p:cNvPr id="49" name="TextBox 48"/>
          <p:cNvSpPr txBox="1"/>
          <p:nvPr/>
        </p:nvSpPr>
        <p:spPr>
          <a:xfrm>
            <a:off x="266626" y="1473564"/>
            <a:ext cx="3660972" cy="369332"/>
          </a:xfrm>
          <a:prstGeom prst="rect">
            <a:avLst/>
          </a:prstGeom>
          <a:noFill/>
        </p:spPr>
        <p:txBody>
          <a:bodyPr wrap="square" rtlCol="0">
            <a:spAutoFit/>
          </a:bodyPr>
          <a:lstStyle/>
          <a:p>
            <a:r>
              <a:rPr lang="en-US" b="1" dirty="0"/>
              <a:t>Idea 1</a:t>
            </a:r>
            <a:r>
              <a:rPr lang="en-US" dirty="0"/>
              <a:t>: </a:t>
            </a:r>
            <a:r>
              <a:rPr lang="en-US" i="1" dirty="0" err="1"/>
              <a:t>Hiearchical</a:t>
            </a:r>
            <a:r>
              <a:rPr lang="en-US" i="1" dirty="0"/>
              <a:t> </a:t>
            </a:r>
            <a:r>
              <a:rPr lang="en-US" i="1" dirty="0" err="1"/>
              <a:t>softmax</a:t>
            </a:r>
            <a:endParaRPr lang="en-US" i="1" dirty="0"/>
          </a:p>
        </p:txBody>
      </p:sp>
      <mc:AlternateContent xmlns:mc="http://schemas.openxmlformats.org/markup-compatibility/2006" xmlns:p14="http://schemas.microsoft.com/office/powerpoint/2010/main">
        <mc:Choice Requires="p14">
          <p:contentPart p14:bwMode="auto" r:id="rId2">
            <p14:nvContentPartPr>
              <p14:cNvPr id="54" name="Ink 53"/>
              <p14:cNvContentPartPr/>
              <p14:nvPr/>
            </p14:nvContentPartPr>
            <p14:xfrm>
              <a:off x="2046765" y="3570840"/>
              <a:ext cx="360" cy="360"/>
            </p14:xfrm>
          </p:contentPart>
        </mc:Choice>
        <mc:Fallback xmlns="">
          <p:pic>
            <p:nvPicPr>
              <p:cNvPr id="54" name="Ink 53"/>
              <p:cNvPicPr/>
              <p:nvPr/>
            </p:nvPicPr>
            <p:blipFill>
              <a:blip r:embed="rId87"/>
              <a:stretch>
                <a:fillRect/>
              </a:stretch>
            </p:blipFill>
            <p:spPr>
              <a:xfrm>
                <a:off x="2045685" y="3569400"/>
                <a:ext cx="2160" cy="36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86" name="Ink 85"/>
              <p14:cNvContentPartPr/>
              <p14:nvPr/>
            </p14:nvContentPartPr>
            <p14:xfrm>
              <a:off x="3864765" y="3249360"/>
              <a:ext cx="360" cy="360"/>
            </p14:xfrm>
          </p:contentPart>
        </mc:Choice>
        <mc:Fallback xmlns="">
          <p:pic>
            <p:nvPicPr>
              <p:cNvPr id="86" name="Ink 85"/>
              <p:cNvPicPr/>
              <p:nvPr/>
            </p:nvPicPr>
            <p:blipFill>
              <a:blip r:embed="rId89"/>
              <a:stretch>
                <a:fillRect/>
              </a:stretch>
            </p:blipFill>
            <p:spPr>
              <a:xfrm>
                <a:off x="3864045" y="3247920"/>
                <a:ext cx="1800" cy="36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00" name="Ink 99"/>
              <p14:cNvContentPartPr/>
              <p14:nvPr/>
            </p14:nvContentPartPr>
            <p14:xfrm>
              <a:off x="5161485" y="3322080"/>
              <a:ext cx="360" cy="360"/>
            </p14:xfrm>
          </p:contentPart>
        </mc:Choice>
        <mc:Fallback xmlns="">
          <p:pic>
            <p:nvPicPr>
              <p:cNvPr id="100" name="Ink 99"/>
              <p:cNvPicPr/>
              <p:nvPr/>
            </p:nvPicPr>
            <p:blipFill>
              <a:blip r:embed="rId91"/>
              <a:stretch>
                <a:fillRect/>
              </a:stretch>
            </p:blipFill>
            <p:spPr>
              <a:xfrm>
                <a:off x="5160765" y="3320640"/>
                <a:ext cx="1800" cy="3240"/>
              </a:xfrm>
              <a:prstGeom prst="rect">
                <a:avLst/>
              </a:prstGeom>
            </p:spPr>
          </p:pic>
        </mc:Fallback>
      </mc:AlternateContent>
      <p:sp>
        <p:nvSpPr>
          <p:cNvPr id="148" name="TextBox 147"/>
          <p:cNvSpPr txBox="1"/>
          <p:nvPr/>
        </p:nvSpPr>
        <p:spPr>
          <a:xfrm>
            <a:off x="1985512" y="2023282"/>
            <a:ext cx="2463593" cy="646331"/>
          </a:xfrm>
          <a:prstGeom prst="rect">
            <a:avLst/>
          </a:prstGeom>
          <a:noFill/>
        </p:spPr>
        <p:txBody>
          <a:bodyPr wrap="square" rtlCol="0">
            <a:spAutoFit/>
          </a:bodyPr>
          <a:lstStyle/>
          <a:p>
            <a:r>
              <a:rPr lang="en-US" dirty="0"/>
              <a:t>Probability of a word  = probability of a path</a:t>
            </a:r>
          </a:p>
        </p:txBody>
      </p:sp>
      <mc:AlternateContent xmlns:mc="http://schemas.openxmlformats.org/markup-compatibility/2006" xmlns:p14="http://schemas.microsoft.com/office/powerpoint/2010/main">
        <mc:Choice Requires="p14">
          <p:contentPart p14:bwMode="auto" r:id="rId92">
            <p14:nvContentPartPr>
              <p14:cNvPr id="149" name="Ink 148"/>
              <p14:cNvContentPartPr/>
              <p14:nvPr/>
            </p14:nvContentPartPr>
            <p14:xfrm>
              <a:off x="2973045" y="3584070"/>
              <a:ext cx="5040" cy="39240"/>
            </p14:xfrm>
          </p:contentPart>
        </mc:Choice>
        <mc:Fallback xmlns="">
          <p:pic>
            <p:nvPicPr>
              <p:cNvPr id="149" name="Ink 148"/>
              <p:cNvPicPr/>
              <p:nvPr/>
            </p:nvPicPr>
            <p:blipFill>
              <a:blip r:embed="rId93"/>
              <a:stretch>
                <a:fillRect/>
              </a:stretch>
            </p:blipFill>
            <p:spPr>
              <a:xfrm>
                <a:off x="2971965" y="3582630"/>
                <a:ext cx="6840" cy="42120"/>
              </a:xfrm>
              <a:prstGeom prst="rect">
                <a:avLst/>
              </a:prstGeom>
            </p:spPr>
          </p:pic>
        </mc:Fallback>
      </mc:AlternateContent>
      <p:grpSp>
        <p:nvGrpSpPr>
          <p:cNvPr id="153" name="Group 152"/>
          <p:cNvGrpSpPr/>
          <p:nvPr/>
        </p:nvGrpSpPr>
        <p:grpSpPr>
          <a:xfrm>
            <a:off x="434812" y="1887465"/>
            <a:ext cx="1622224" cy="1357560"/>
            <a:chOff x="434812" y="1887465"/>
            <a:chExt cx="1622224" cy="1357560"/>
          </a:xfrm>
        </p:grpSpPr>
        <mc:AlternateContent xmlns:mc="http://schemas.openxmlformats.org/markup-compatibility/2006" xmlns:p14="http://schemas.microsoft.com/office/powerpoint/2010/main">
          <mc:Choice Requires="p14">
            <p:contentPart p14:bwMode="auto" r:id="rId94">
              <p14:nvContentPartPr>
                <p14:cNvPr id="3" name="Ink 2"/>
                <p14:cNvContentPartPr/>
                <p14:nvPr/>
              </p14:nvContentPartPr>
              <p14:xfrm>
                <a:off x="1075612" y="1887465"/>
                <a:ext cx="170280" cy="147600"/>
              </p14:xfrm>
            </p:contentPart>
          </mc:Choice>
          <mc:Fallback xmlns="">
            <p:pic>
              <p:nvPicPr>
                <p:cNvPr id="3" name="Ink 2"/>
                <p:cNvPicPr/>
                <p:nvPr/>
              </p:nvPicPr>
              <p:blipFill>
                <a:blip r:embed="rId95"/>
                <a:stretch>
                  <a:fillRect/>
                </a:stretch>
              </p:blipFill>
              <p:spPr>
                <a:xfrm>
                  <a:off x="1074172" y="1884945"/>
                  <a:ext cx="1731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46" name="Ink 45"/>
                <p14:cNvContentPartPr/>
                <p14:nvPr/>
              </p14:nvContentPartPr>
              <p14:xfrm>
                <a:off x="849892" y="2033265"/>
                <a:ext cx="245520" cy="243000"/>
              </p14:xfrm>
            </p:contentPart>
          </mc:Choice>
          <mc:Fallback xmlns="">
            <p:pic>
              <p:nvPicPr>
                <p:cNvPr id="46" name="Ink 45"/>
                <p:cNvPicPr/>
                <p:nvPr/>
              </p:nvPicPr>
              <p:blipFill>
                <a:blip r:embed="rId97"/>
                <a:stretch>
                  <a:fillRect/>
                </a:stretch>
              </p:blipFill>
              <p:spPr>
                <a:xfrm>
                  <a:off x="848812" y="2031465"/>
                  <a:ext cx="24732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71" name="Ink 70"/>
                <p14:cNvContentPartPr/>
                <p14:nvPr/>
              </p14:nvContentPartPr>
              <p14:xfrm>
                <a:off x="1225012" y="2045145"/>
                <a:ext cx="204480" cy="186120"/>
              </p14:xfrm>
            </p:contentPart>
          </mc:Choice>
          <mc:Fallback xmlns="">
            <p:pic>
              <p:nvPicPr>
                <p:cNvPr id="71" name="Ink 70"/>
                <p:cNvPicPr/>
                <p:nvPr/>
              </p:nvPicPr>
              <p:blipFill>
                <a:blip r:embed="rId99"/>
                <a:stretch>
                  <a:fillRect/>
                </a:stretch>
              </p:blipFill>
              <p:spPr>
                <a:xfrm>
                  <a:off x="1224292" y="2042985"/>
                  <a:ext cx="20664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06" name="Ink 105"/>
                <p14:cNvContentPartPr/>
                <p14:nvPr/>
              </p14:nvContentPartPr>
              <p14:xfrm>
                <a:off x="741892" y="2262225"/>
                <a:ext cx="163800" cy="138600"/>
              </p14:xfrm>
            </p:contentPart>
          </mc:Choice>
          <mc:Fallback xmlns="">
            <p:pic>
              <p:nvPicPr>
                <p:cNvPr id="106" name="Ink 105"/>
                <p:cNvPicPr/>
                <p:nvPr/>
              </p:nvPicPr>
              <p:blipFill>
                <a:blip r:embed="rId101"/>
                <a:stretch>
                  <a:fillRect/>
                </a:stretch>
              </p:blipFill>
              <p:spPr>
                <a:xfrm>
                  <a:off x="740812" y="2259705"/>
                  <a:ext cx="16632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07" name="Ink 106"/>
                <p14:cNvContentPartPr/>
                <p14:nvPr/>
              </p14:nvContentPartPr>
              <p14:xfrm>
                <a:off x="1347772" y="2223345"/>
                <a:ext cx="146160" cy="144720"/>
              </p14:xfrm>
            </p:contentPart>
          </mc:Choice>
          <mc:Fallback xmlns="">
            <p:pic>
              <p:nvPicPr>
                <p:cNvPr id="107" name="Ink 106"/>
                <p:cNvPicPr/>
                <p:nvPr/>
              </p:nvPicPr>
              <p:blipFill>
                <a:blip r:embed="rId103"/>
                <a:stretch>
                  <a:fillRect/>
                </a:stretch>
              </p:blipFill>
              <p:spPr>
                <a:xfrm>
                  <a:off x="1346332" y="2221185"/>
                  <a:ext cx="14904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08" name="Ink 107"/>
                <p14:cNvContentPartPr/>
                <p14:nvPr/>
              </p14:nvContentPartPr>
              <p14:xfrm>
                <a:off x="520852" y="2391465"/>
                <a:ext cx="237960" cy="304560"/>
              </p14:xfrm>
            </p:contentPart>
          </mc:Choice>
          <mc:Fallback xmlns="">
            <p:pic>
              <p:nvPicPr>
                <p:cNvPr id="108" name="Ink 107"/>
                <p:cNvPicPr/>
                <p:nvPr/>
              </p:nvPicPr>
              <p:blipFill>
                <a:blip r:embed="rId105"/>
                <a:stretch>
                  <a:fillRect/>
                </a:stretch>
              </p:blipFill>
              <p:spPr>
                <a:xfrm>
                  <a:off x="519772" y="2389305"/>
                  <a:ext cx="24012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22" name="Ink 121"/>
                <p14:cNvContentPartPr/>
                <p14:nvPr/>
              </p14:nvContentPartPr>
              <p14:xfrm>
                <a:off x="434812" y="2697465"/>
                <a:ext cx="164880" cy="166680"/>
              </p14:xfrm>
            </p:contentPart>
          </mc:Choice>
          <mc:Fallback xmlns="">
            <p:pic>
              <p:nvPicPr>
                <p:cNvPr id="122" name="Ink 121"/>
                <p:cNvPicPr/>
                <p:nvPr/>
              </p:nvPicPr>
              <p:blipFill>
                <a:blip r:embed="rId107"/>
                <a:stretch>
                  <a:fillRect/>
                </a:stretch>
              </p:blipFill>
              <p:spPr>
                <a:xfrm>
                  <a:off x="433372" y="2694945"/>
                  <a:ext cx="16776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29" name="Ink 128"/>
                <p14:cNvContentPartPr/>
                <p14:nvPr/>
              </p14:nvContentPartPr>
              <p14:xfrm>
                <a:off x="818212" y="2397225"/>
                <a:ext cx="206640" cy="325800"/>
              </p14:xfrm>
            </p:contentPart>
          </mc:Choice>
          <mc:Fallback xmlns="">
            <p:pic>
              <p:nvPicPr>
                <p:cNvPr id="129" name="Ink 128"/>
                <p:cNvPicPr/>
                <p:nvPr/>
              </p:nvPicPr>
              <p:blipFill>
                <a:blip r:embed="rId109"/>
                <a:stretch>
                  <a:fillRect/>
                </a:stretch>
              </p:blipFill>
              <p:spPr>
                <a:xfrm>
                  <a:off x="817132" y="2395425"/>
                  <a:ext cx="209160" cy="3297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30" name="Ink 129"/>
                <p14:cNvContentPartPr/>
                <p14:nvPr/>
              </p14:nvContentPartPr>
              <p14:xfrm>
                <a:off x="948172" y="2712945"/>
                <a:ext cx="122760" cy="162000"/>
              </p14:xfrm>
            </p:contentPart>
          </mc:Choice>
          <mc:Fallback xmlns="">
            <p:pic>
              <p:nvPicPr>
                <p:cNvPr id="130" name="Ink 129"/>
                <p:cNvPicPr/>
                <p:nvPr/>
              </p:nvPicPr>
              <p:blipFill>
                <a:blip r:embed="rId111"/>
                <a:stretch>
                  <a:fillRect/>
                </a:stretch>
              </p:blipFill>
              <p:spPr>
                <a:xfrm>
                  <a:off x="947092" y="2710425"/>
                  <a:ext cx="12528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31" name="Ink 130"/>
                <p14:cNvContentPartPr/>
                <p14:nvPr/>
              </p14:nvContentPartPr>
              <p14:xfrm>
                <a:off x="1281532" y="2361945"/>
                <a:ext cx="160560" cy="374040"/>
              </p14:xfrm>
            </p:contentPart>
          </mc:Choice>
          <mc:Fallback xmlns="">
            <p:pic>
              <p:nvPicPr>
                <p:cNvPr id="131" name="Ink 130"/>
                <p:cNvPicPr/>
                <p:nvPr/>
              </p:nvPicPr>
              <p:blipFill>
                <a:blip r:embed="rId113"/>
                <a:stretch>
                  <a:fillRect/>
                </a:stretch>
              </p:blipFill>
              <p:spPr>
                <a:xfrm>
                  <a:off x="1280092" y="2359785"/>
                  <a:ext cx="162720" cy="3790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32" name="Ink 131"/>
                <p14:cNvContentPartPr/>
                <p14:nvPr/>
              </p14:nvContentPartPr>
              <p14:xfrm>
                <a:off x="1230052" y="2722305"/>
                <a:ext cx="145440" cy="142200"/>
              </p14:xfrm>
            </p:contentPart>
          </mc:Choice>
          <mc:Fallback xmlns="">
            <p:pic>
              <p:nvPicPr>
                <p:cNvPr id="132" name="Ink 131"/>
                <p:cNvPicPr/>
                <p:nvPr/>
              </p:nvPicPr>
              <p:blipFill>
                <a:blip r:embed="rId115"/>
                <a:stretch>
                  <a:fillRect/>
                </a:stretch>
              </p:blipFill>
              <p:spPr>
                <a:xfrm>
                  <a:off x="1228612" y="2719785"/>
                  <a:ext cx="14796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33" name="Ink 132"/>
                <p14:cNvContentPartPr/>
                <p14:nvPr/>
              </p14:nvContentPartPr>
              <p14:xfrm>
                <a:off x="1469452" y="2356185"/>
                <a:ext cx="228960" cy="327600"/>
              </p14:xfrm>
            </p:contentPart>
          </mc:Choice>
          <mc:Fallback xmlns="">
            <p:pic>
              <p:nvPicPr>
                <p:cNvPr id="133" name="Ink 132"/>
                <p:cNvPicPr/>
                <p:nvPr/>
              </p:nvPicPr>
              <p:blipFill>
                <a:blip r:embed="rId117"/>
                <a:stretch>
                  <a:fillRect/>
                </a:stretch>
              </p:blipFill>
              <p:spPr>
                <a:xfrm>
                  <a:off x="1468372" y="2354025"/>
                  <a:ext cx="231480" cy="33264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34" name="Ink 133"/>
                <p14:cNvContentPartPr/>
                <p14:nvPr/>
              </p14:nvContentPartPr>
              <p14:xfrm>
                <a:off x="1652692" y="2674425"/>
                <a:ext cx="142200" cy="146160"/>
              </p14:xfrm>
            </p:contentPart>
          </mc:Choice>
          <mc:Fallback xmlns="">
            <p:pic>
              <p:nvPicPr>
                <p:cNvPr id="134" name="Ink 133"/>
                <p:cNvPicPr/>
                <p:nvPr/>
              </p:nvPicPr>
              <p:blipFill>
                <a:blip r:embed="rId119"/>
                <a:stretch>
                  <a:fillRect/>
                </a:stretch>
              </p:blipFill>
              <p:spPr>
                <a:xfrm>
                  <a:off x="1652332" y="2671905"/>
                  <a:ext cx="14364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35" name="Ink 134"/>
                <p14:cNvContentPartPr/>
                <p14:nvPr/>
              </p14:nvContentPartPr>
              <p14:xfrm>
                <a:off x="730732" y="2861985"/>
                <a:ext cx="237240" cy="255240"/>
              </p14:xfrm>
            </p:contentPart>
          </mc:Choice>
          <mc:Fallback xmlns="">
            <p:pic>
              <p:nvPicPr>
                <p:cNvPr id="135" name="Ink 134"/>
                <p:cNvPicPr/>
                <p:nvPr/>
              </p:nvPicPr>
              <p:blipFill>
                <a:blip r:embed="rId121"/>
                <a:stretch>
                  <a:fillRect/>
                </a:stretch>
              </p:blipFill>
              <p:spPr>
                <a:xfrm>
                  <a:off x="729652" y="2859825"/>
                  <a:ext cx="23940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36" name="Ink 135"/>
                <p14:cNvContentPartPr/>
                <p14:nvPr/>
              </p14:nvContentPartPr>
              <p14:xfrm>
                <a:off x="638932" y="3072945"/>
                <a:ext cx="134640" cy="138240"/>
              </p14:xfrm>
            </p:contentPart>
          </mc:Choice>
          <mc:Fallback xmlns="">
            <p:pic>
              <p:nvPicPr>
                <p:cNvPr id="136" name="Ink 135"/>
                <p:cNvPicPr/>
                <p:nvPr/>
              </p:nvPicPr>
              <p:blipFill>
                <a:blip r:embed="rId123"/>
                <a:stretch>
                  <a:fillRect/>
                </a:stretch>
              </p:blipFill>
              <p:spPr>
                <a:xfrm>
                  <a:off x="637852" y="3070425"/>
                  <a:ext cx="13716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37" name="Ink 136"/>
                <p14:cNvContentPartPr/>
                <p14:nvPr/>
              </p14:nvContentPartPr>
              <p14:xfrm>
                <a:off x="1032052" y="2881065"/>
                <a:ext cx="182520" cy="230760"/>
              </p14:xfrm>
            </p:contentPart>
          </mc:Choice>
          <mc:Fallback xmlns="">
            <p:pic>
              <p:nvPicPr>
                <p:cNvPr id="137" name="Ink 136"/>
                <p:cNvPicPr/>
                <p:nvPr/>
              </p:nvPicPr>
              <p:blipFill>
                <a:blip r:embed="rId125"/>
                <a:stretch>
                  <a:fillRect/>
                </a:stretch>
              </p:blipFill>
              <p:spPr>
                <a:xfrm>
                  <a:off x="1030972" y="2878905"/>
                  <a:ext cx="18504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38" name="Ink 137"/>
                <p14:cNvContentPartPr/>
                <p14:nvPr/>
              </p14:nvContentPartPr>
              <p14:xfrm>
                <a:off x="1127092" y="3051705"/>
                <a:ext cx="109080" cy="91080"/>
              </p14:xfrm>
            </p:contentPart>
          </mc:Choice>
          <mc:Fallback xmlns="">
            <p:pic>
              <p:nvPicPr>
                <p:cNvPr id="138" name="Ink 137"/>
                <p:cNvPicPr/>
                <p:nvPr/>
              </p:nvPicPr>
              <p:blipFill>
                <a:blip r:embed="rId127"/>
                <a:stretch>
                  <a:fillRect/>
                </a:stretch>
              </p:blipFill>
              <p:spPr>
                <a:xfrm>
                  <a:off x="1126372" y="3049545"/>
                  <a:ext cx="11088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40" name="Ink 139"/>
                <p14:cNvContentPartPr/>
                <p14:nvPr/>
              </p14:nvContentPartPr>
              <p14:xfrm>
                <a:off x="922252" y="2059905"/>
                <a:ext cx="343800" cy="993240"/>
              </p14:xfrm>
            </p:contentPart>
          </mc:Choice>
          <mc:Fallback xmlns="">
            <p:pic>
              <p:nvPicPr>
                <p:cNvPr id="140" name="Ink 139"/>
                <p:cNvPicPr/>
                <p:nvPr/>
              </p:nvPicPr>
              <p:blipFill>
                <a:blip r:embed="rId129"/>
                <a:stretch>
                  <a:fillRect/>
                </a:stretch>
              </p:blipFill>
              <p:spPr>
                <a:xfrm>
                  <a:off x="920812" y="2057745"/>
                  <a:ext cx="346680" cy="99648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41" name="Ink 140"/>
                <p14:cNvContentPartPr/>
                <p14:nvPr/>
              </p14:nvContentPartPr>
              <p14:xfrm>
                <a:off x="1227532" y="3089145"/>
                <a:ext cx="152280" cy="155880"/>
              </p14:xfrm>
            </p:contentPart>
          </mc:Choice>
          <mc:Fallback xmlns="">
            <p:pic>
              <p:nvPicPr>
                <p:cNvPr id="141" name="Ink 140"/>
                <p:cNvPicPr/>
                <p:nvPr/>
              </p:nvPicPr>
              <p:blipFill>
                <a:blip r:embed="rId131"/>
                <a:stretch>
                  <a:fillRect/>
                </a:stretch>
              </p:blipFill>
              <p:spPr>
                <a:xfrm>
                  <a:off x="1226452" y="3086265"/>
                  <a:ext cx="154440" cy="161280"/>
                </a:xfrm>
                <a:prstGeom prst="rect">
                  <a:avLst/>
                </a:prstGeom>
              </p:spPr>
            </p:pic>
          </mc:Fallback>
        </mc:AlternateContent>
        <p:sp>
          <p:nvSpPr>
            <p:cNvPr id="142" name="TextBox 141"/>
            <p:cNvSpPr txBox="1"/>
            <p:nvPr/>
          </p:nvSpPr>
          <p:spPr>
            <a:xfrm>
              <a:off x="1290479" y="2790270"/>
              <a:ext cx="766557" cy="369332"/>
            </a:xfrm>
            <a:prstGeom prst="rect">
              <a:avLst/>
            </a:prstGeom>
            <a:noFill/>
          </p:spPr>
          <p:txBody>
            <a:bodyPr wrap="none" rtlCol="0">
              <a:spAutoFit/>
            </a:bodyPr>
            <a:lstStyle/>
            <a:p>
              <a:r>
                <a:rPr lang="en-US" dirty="0">
                  <a:solidFill>
                    <a:schemeClr val="accent3"/>
                  </a:solidFill>
                </a:rPr>
                <a:t>words</a:t>
              </a:r>
            </a:p>
          </p:txBody>
        </p:sp>
        <mc:AlternateContent xmlns:mc="http://schemas.openxmlformats.org/markup-compatibility/2006" xmlns:p14="http://schemas.microsoft.com/office/powerpoint/2010/main">
          <mc:Choice Requires="p14">
            <p:contentPart p14:bwMode="auto" r:id="rId132">
              <p14:nvContentPartPr>
                <p14:cNvPr id="143" name="Ink 142"/>
                <p14:cNvContentPartPr/>
                <p14:nvPr/>
              </p14:nvContentPartPr>
              <p14:xfrm>
                <a:off x="1243372" y="2726265"/>
                <a:ext cx="115200" cy="113760"/>
              </p14:xfrm>
            </p:contentPart>
          </mc:Choice>
          <mc:Fallback xmlns="">
            <p:pic>
              <p:nvPicPr>
                <p:cNvPr id="143" name="Ink 142"/>
                <p:cNvPicPr/>
                <p:nvPr/>
              </p:nvPicPr>
              <p:blipFill>
                <a:blip r:embed="rId133"/>
                <a:stretch>
                  <a:fillRect/>
                </a:stretch>
              </p:blipFill>
              <p:spPr>
                <a:xfrm>
                  <a:off x="1242292" y="2724105"/>
                  <a:ext cx="11736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44" name="Ink 143"/>
                <p14:cNvContentPartPr/>
                <p14:nvPr/>
              </p14:nvContentPartPr>
              <p14:xfrm>
                <a:off x="1668892" y="2692785"/>
                <a:ext cx="123480" cy="147600"/>
              </p14:xfrm>
            </p:contentPart>
          </mc:Choice>
          <mc:Fallback xmlns="">
            <p:pic>
              <p:nvPicPr>
                <p:cNvPr id="144" name="Ink 143"/>
                <p:cNvPicPr/>
                <p:nvPr/>
              </p:nvPicPr>
              <p:blipFill>
                <a:blip r:embed="rId135"/>
                <a:stretch>
                  <a:fillRect/>
                </a:stretch>
              </p:blipFill>
              <p:spPr>
                <a:xfrm>
                  <a:off x="1667812" y="2690625"/>
                  <a:ext cx="12600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45" name="Ink 144"/>
                <p14:cNvContentPartPr/>
                <p14:nvPr/>
              </p14:nvContentPartPr>
              <p14:xfrm>
                <a:off x="1250932" y="3085185"/>
                <a:ext cx="129960" cy="126000"/>
              </p14:xfrm>
            </p:contentPart>
          </mc:Choice>
          <mc:Fallback xmlns="">
            <p:pic>
              <p:nvPicPr>
                <p:cNvPr id="145" name="Ink 144"/>
                <p:cNvPicPr/>
                <p:nvPr/>
              </p:nvPicPr>
              <p:blipFill>
                <a:blip r:embed="rId137"/>
                <a:stretch>
                  <a:fillRect/>
                </a:stretch>
              </p:blipFill>
              <p:spPr>
                <a:xfrm>
                  <a:off x="1249852" y="3083385"/>
                  <a:ext cx="13212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46" name="Ink 145"/>
                <p14:cNvContentPartPr/>
                <p14:nvPr/>
              </p14:nvContentPartPr>
              <p14:xfrm>
                <a:off x="645052" y="3077265"/>
                <a:ext cx="112320" cy="105120"/>
              </p14:xfrm>
            </p:contentPart>
          </mc:Choice>
          <mc:Fallback xmlns="">
            <p:pic>
              <p:nvPicPr>
                <p:cNvPr id="146" name="Ink 145"/>
                <p:cNvPicPr/>
                <p:nvPr/>
              </p:nvPicPr>
              <p:blipFill>
                <a:blip r:embed="rId139"/>
                <a:stretch>
                  <a:fillRect/>
                </a:stretch>
              </p:blipFill>
              <p:spPr>
                <a:xfrm>
                  <a:off x="643972" y="3075465"/>
                  <a:ext cx="11448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47" name="Ink 146"/>
                <p14:cNvContentPartPr/>
                <p14:nvPr/>
              </p14:nvContentPartPr>
              <p14:xfrm>
                <a:off x="456772" y="2720145"/>
                <a:ext cx="129600" cy="112680"/>
              </p14:xfrm>
            </p:contentPart>
          </mc:Choice>
          <mc:Fallback xmlns="">
            <p:pic>
              <p:nvPicPr>
                <p:cNvPr id="147" name="Ink 146"/>
                <p:cNvPicPr/>
                <p:nvPr/>
              </p:nvPicPr>
              <p:blipFill>
                <a:blip r:embed="rId141"/>
                <a:stretch>
                  <a:fillRect/>
                </a:stretch>
              </p:blipFill>
              <p:spPr>
                <a:xfrm>
                  <a:off x="455692" y="2717985"/>
                  <a:ext cx="13176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50" name="Ink 149"/>
                <p14:cNvContentPartPr/>
                <p14:nvPr/>
              </p14:nvContentPartPr>
              <p14:xfrm>
                <a:off x="1521525" y="2157750"/>
                <a:ext cx="97200" cy="115200"/>
              </p14:xfrm>
            </p:contentPart>
          </mc:Choice>
          <mc:Fallback xmlns="">
            <p:pic>
              <p:nvPicPr>
                <p:cNvPr id="150" name="Ink 149"/>
                <p:cNvPicPr/>
                <p:nvPr/>
              </p:nvPicPr>
              <p:blipFill>
                <a:blip r:embed="rId143"/>
                <a:stretch>
                  <a:fillRect/>
                </a:stretch>
              </p:blipFill>
              <p:spPr>
                <a:xfrm>
                  <a:off x="1520445" y="2155590"/>
                  <a:ext cx="9936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51" name="Ink 150"/>
                <p14:cNvContentPartPr/>
                <p14:nvPr/>
              </p14:nvContentPartPr>
              <p14:xfrm>
                <a:off x="1673085" y="2073870"/>
                <a:ext cx="36360" cy="102960"/>
              </p14:xfrm>
            </p:contentPart>
          </mc:Choice>
          <mc:Fallback xmlns="">
            <p:pic>
              <p:nvPicPr>
                <p:cNvPr id="151" name="Ink 150"/>
                <p:cNvPicPr/>
                <p:nvPr/>
              </p:nvPicPr>
              <p:blipFill>
                <a:blip r:embed="rId145"/>
                <a:stretch>
                  <a:fillRect/>
                </a:stretch>
              </p:blipFill>
              <p:spPr>
                <a:xfrm>
                  <a:off x="1671645" y="2071710"/>
                  <a:ext cx="3888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52" name="Ink 151"/>
                <p14:cNvContentPartPr/>
                <p14:nvPr/>
              </p14:nvContentPartPr>
              <p14:xfrm>
                <a:off x="1612245" y="2266110"/>
                <a:ext cx="72360" cy="86760"/>
              </p14:xfrm>
            </p:contentPart>
          </mc:Choice>
          <mc:Fallback xmlns="">
            <p:pic>
              <p:nvPicPr>
                <p:cNvPr id="152" name="Ink 151"/>
                <p:cNvPicPr/>
                <p:nvPr/>
              </p:nvPicPr>
              <p:blipFill>
                <a:blip r:embed="rId147"/>
                <a:stretch>
                  <a:fillRect/>
                </a:stretch>
              </p:blipFill>
              <p:spPr>
                <a:xfrm>
                  <a:off x="1610805" y="2263950"/>
                  <a:ext cx="74880" cy="91080"/>
                </a:xfrm>
                <a:prstGeom prst="rect">
                  <a:avLst/>
                </a:prstGeom>
              </p:spPr>
            </p:pic>
          </mc:Fallback>
        </mc:AlternateContent>
      </p:grpSp>
      <p:sp>
        <p:nvSpPr>
          <p:cNvPr id="154" name="TextBox 153"/>
          <p:cNvSpPr txBox="1"/>
          <p:nvPr/>
        </p:nvSpPr>
        <p:spPr>
          <a:xfrm>
            <a:off x="2446672" y="2996446"/>
            <a:ext cx="2520053" cy="369332"/>
          </a:xfrm>
          <a:prstGeom prst="rect">
            <a:avLst/>
          </a:prstGeom>
          <a:noFill/>
        </p:spPr>
        <p:txBody>
          <a:bodyPr wrap="square" rtlCol="0">
            <a:spAutoFit/>
          </a:bodyPr>
          <a:lstStyle/>
          <a:p>
            <a:r>
              <a:rPr lang="en-US" dirty="0"/>
              <a:t>[</a:t>
            </a:r>
            <a:r>
              <a:rPr lang="en-US" dirty="0" err="1"/>
              <a:t>Mnih</a:t>
            </a:r>
            <a:r>
              <a:rPr lang="en-US" dirty="0"/>
              <a:t> &amp; Hinton 2009]</a:t>
            </a:r>
          </a:p>
        </p:txBody>
      </p:sp>
      <mc:AlternateContent xmlns:mc="http://schemas.openxmlformats.org/markup-compatibility/2006" xmlns:p14="http://schemas.microsoft.com/office/powerpoint/2010/main">
        <mc:Choice Requires="p14">
          <p:contentPart p14:bwMode="auto" r:id="rId148">
            <p14:nvContentPartPr>
              <p14:cNvPr id="83" name="Ink 82"/>
              <p14:cNvContentPartPr/>
              <p14:nvPr/>
            </p14:nvContentPartPr>
            <p14:xfrm>
              <a:off x="2356806" y="1773202"/>
              <a:ext cx="360" cy="360"/>
            </p14:xfrm>
          </p:contentPart>
        </mc:Choice>
        <mc:Fallback xmlns="">
          <p:pic>
            <p:nvPicPr>
              <p:cNvPr id="83" name="Ink 82"/>
              <p:cNvPicPr/>
              <p:nvPr/>
            </p:nvPicPr>
            <p:blipFill>
              <a:blip r:embed="rId149"/>
              <a:stretch>
                <a:fillRect/>
              </a:stretch>
            </p:blipFill>
            <p:spPr>
              <a:xfrm>
                <a:off x="2356086" y="1771402"/>
                <a:ext cx="1800" cy="36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84" name="Ink 83"/>
              <p14:cNvContentPartPr/>
              <p14:nvPr/>
            </p14:nvContentPartPr>
            <p14:xfrm>
              <a:off x="2597606" y="1883722"/>
              <a:ext cx="360" cy="360"/>
            </p14:xfrm>
          </p:contentPart>
        </mc:Choice>
        <mc:Fallback xmlns="">
          <p:pic>
            <p:nvPicPr>
              <p:cNvPr id="84" name="Ink 83"/>
              <p:cNvPicPr/>
              <p:nvPr/>
            </p:nvPicPr>
            <p:blipFill>
              <a:blip r:embed="rId151"/>
              <a:stretch>
                <a:fillRect/>
              </a:stretch>
            </p:blipFill>
            <p:spPr>
              <a:xfrm>
                <a:off x="2596886" y="1881922"/>
                <a:ext cx="1800" cy="3600"/>
              </a:xfrm>
              <a:prstGeom prst="rect">
                <a:avLst/>
              </a:prstGeom>
            </p:spPr>
          </p:pic>
        </mc:Fallback>
      </mc:AlternateContent>
      <p:grpSp>
        <p:nvGrpSpPr>
          <p:cNvPr id="85" name="Group 84"/>
          <p:cNvGrpSpPr/>
          <p:nvPr/>
        </p:nvGrpSpPr>
        <p:grpSpPr>
          <a:xfrm>
            <a:off x="395475" y="202776"/>
            <a:ext cx="3644691" cy="1112200"/>
            <a:chOff x="394029" y="2122414"/>
            <a:chExt cx="3644691" cy="1112200"/>
          </a:xfrm>
        </p:grpSpPr>
        <mc:AlternateContent xmlns:mc="http://schemas.openxmlformats.org/markup-compatibility/2006" xmlns:p14="http://schemas.microsoft.com/office/powerpoint/2010/main">
          <mc:Choice Requires="p14">
            <p:contentPart p14:bwMode="auto" r:id="rId152">
              <p14:nvContentPartPr>
                <p14:cNvPr id="87" name="Ink 86"/>
                <p14:cNvContentPartPr/>
                <p14:nvPr/>
              </p14:nvContentPartPr>
              <p14:xfrm>
                <a:off x="2420349" y="2122414"/>
                <a:ext cx="329" cy="329"/>
              </p14:xfrm>
            </p:contentPart>
          </mc:Choice>
          <mc:Fallback xmlns="">
            <p:pic>
              <p:nvPicPr>
                <p:cNvPr id="87" name="Ink 86"/>
                <p:cNvPicPr/>
                <p:nvPr/>
              </p:nvPicPr>
              <p:blipFill>
                <a:blip r:embed="rId153"/>
                <a:stretch>
                  <a:fillRect/>
                </a:stretch>
              </p:blipFill>
              <p:spPr>
                <a:xfrm>
                  <a:off x="2419691" y="2121098"/>
                  <a:ext cx="1645" cy="2961"/>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88" name="Ink 87"/>
                <p14:cNvContentPartPr/>
                <p14:nvPr/>
              </p14:nvContentPartPr>
              <p14:xfrm>
                <a:off x="394029" y="2442261"/>
                <a:ext cx="84862" cy="278937"/>
              </p14:xfrm>
            </p:contentPart>
          </mc:Choice>
          <mc:Fallback xmlns="">
            <p:pic>
              <p:nvPicPr>
                <p:cNvPr id="88" name="Ink 87"/>
                <p:cNvPicPr/>
                <p:nvPr/>
              </p:nvPicPr>
              <p:blipFill>
                <a:blip r:embed="rId155"/>
                <a:stretch>
                  <a:fillRect/>
                </a:stretch>
              </p:blipFill>
              <p:spPr>
                <a:xfrm>
                  <a:off x="392585" y="2440101"/>
                  <a:ext cx="87390" cy="283616"/>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89" name="Ink 88"/>
                <p14:cNvContentPartPr/>
                <p14:nvPr/>
              </p14:nvContentPartPr>
              <p14:xfrm>
                <a:off x="472249" y="2459234"/>
                <a:ext cx="83755" cy="91134"/>
              </p14:xfrm>
            </p:contentPart>
          </mc:Choice>
          <mc:Fallback xmlns="">
            <p:pic>
              <p:nvPicPr>
                <p:cNvPr id="89" name="Ink 88"/>
                <p:cNvPicPr/>
                <p:nvPr/>
              </p:nvPicPr>
              <p:blipFill>
                <a:blip r:embed="rId157"/>
                <a:stretch>
                  <a:fillRect/>
                </a:stretch>
              </p:blipFill>
              <p:spPr>
                <a:xfrm>
                  <a:off x="471171" y="2457073"/>
                  <a:ext cx="85912" cy="95457"/>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0" name="Ink 89"/>
                <p14:cNvContentPartPr/>
                <p14:nvPr/>
              </p14:nvContentPartPr>
              <p14:xfrm>
                <a:off x="628506" y="2402044"/>
                <a:ext cx="104049" cy="234292"/>
              </p14:xfrm>
            </p:contentPart>
          </mc:Choice>
          <mc:Fallback xmlns="">
            <p:pic>
              <p:nvPicPr>
                <p:cNvPr id="90" name="Ink 89"/>
                <p:cNvPicPr/>
                <p:nvPr/>
              </p:nvPicPr>
              <p:blipFill>
                <a:blip r:embed="rId159"/>
                <a:stretch>
                  <a:fillRect/>
                </a:stretch>
              </p:blipFill>
              <p:spPr>
                <a:xfrm>
                  <a:off x="627071" y="2399521"/>
                  <a:ext cx="106561" cy="239338"/>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1" name="Ink 90"/>
                <p14:cNvContentPartPr/>
                <p14:nvPr/>
              </p14:nvContentPartPr>
              <p14:xfrm>
                <a:off x="1456094" y="2509044"/>
                <a:ext cx="105524" cy="8486"/>
              </p14:xfrm>
            </p:contentPart>
          </mc:Choice>
          <mc:Fallback xmlns="">
            <p:pic>
              <p:nvPicPr>
                <p:cNvPr id="91" name="Ink 90"/>
                <p:cNvPicPr/>
                <p:nvPr/>
              </p:nvPicPr>
              <p:blipFill>
                <a:blip r:embed="rId161"/>
                <a:stretch>
                  <a:fillRect/>
                </a:stretch>
              </p:blipFill>
              <p:spPr>
                <a:xfrm>
                  <a:off x="1455014" y="2506569"/>
                  <a:ext cx="107685" cy="11315"/>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92" name="Ink 91"/>
                <p14:cNvContentPartPr/>
                <p14:nvPr/>
              </p14:nvContentPartPr>
              <p14:xfrm>
                <a:off x="1464211" y="2545571"/>
                <a:ext cx="105155" cy="9593"/>
              </p14:xfrm>
            </p:contentPart>
          </mc:Choice>
          <mc:Fallback xmlns="">
            <p:pic>
              <p:nvPicPr>
                <p:cNvPr id="92" name="Ink 91"/>
                <p:cNvPicPr/>
                <p:nvPr/>
              </p:nvPicPr>
              <p:blipFill>
                <a:blip r:embed="rId163"/>
                <a:stretch>
                  <a:fillRect/>
                </a:stretch>
              </p:blipFill>
              <p:spPr>
                <a:xfrm>
                  <a:off x="1463134" y="2545202"/>
                  <a:ext cx="106232" cy="12176"/>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93" name="Ink 92"/>
                <p14:cNvContentPartPr/>
                <p14:nvPr/>
              </p14:nvContentPartPr>
              <p14:xfrm>
                <a:off x="2410236" y="2329869"/>
                <a:ext cx="125447" cy="108476"/>
              </p14:xfrm>
            </p:contentPart>
          </mc:Choice>
          <mc:Fallback xmlns="">
            <p:pic>
              <p:nvPicPr>
                <p:cNvPr id="93" name="Ink 92"/>
                <p:cNvPicPr/>
                <p:nvPr/>
              </p:nvPicPr>
              <p:blipFill>
                <a:blip r:embed="rId165"/>
                <a:stretch>
                  <a:fillRect/>
                </a:stretch>
              </p:blipFill>
              <p:spPr>
                <a:xfrm>
                  <a:off x="2409155" y="2327346"/>
                  <a:ext cx="126528" cy="113521"/>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94" name="Ink 93"/>
                <p14:cNvContentPartPr/>
                <p14:nvPr/>
              </p14:nvContentPartPr>
              <p14:xfrm>
                <a:off x="2564833" y="2355328"/>
                <a:ext cx="76006" cy="53869"/>
              </p14:xfrm>
            </p:contentPart>
          </mc:Choice>
          <mc:Fallback xmlns="">
            <p:pic>
              <p:nvPicPr>
                <p:cNvPr id="94" name="Ink 93"/>
                <p:cNvPicPr/>
                <p:nvPr/>
              </p:nvPicPr>
              <p:blipFill>
                <a:blip r:embed="rId167"/>
                <a:stretch>
                  <a:fillRect/>
                </a:stretch>
              </p:blipFill>
              <p:spPr>
                <a:xfrm>
                  <a:off x="2563757" y="2353173"/>
                  <a:ext cx="77082" cy="58179"/>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95" name="Ink 94"/>
                <p14:cNvContentPartPr/>
                <p14:nvPr/>
              </p14:nvContentPartPr>
              <p14:xfrm>
                <a:off x="2562619" y="2352376"/>
                <a:ext cx="65676" cy="67889"/>
              </p14:xfrm>
            </p:contentPart>
          </mc:Choice>
          <mc:Fallback xmlns="">
            <p:pic>
              <p:nvPicPr>
                <p:cNvPr id="95" name="Ink 94"/>
                <p:cNvPicPr/>
                <p:nvPr/>
              </p:nvPicPr>
              <p:blipFill>
                <a:blip r:embed="rId169"/>
                <a:stretch>
                  <a:fillRect/>
                </a:stretch>
              </p:blipFill>
              <p:spPr>
                <a:xfrm>
                  <a:off x="2561542" y="2350580"/>
                  <a:ext cx="67112" cy="71122"/>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96" name="Ink 95"/>
                <p14:cNvContentPartPr/>
                <p14:nvPr/>
              </p14:nvContentPartPr>
              <p14:xfrm>
                <a:off x="2646374" y="2344260"/>
                <a:ext cx="106262" cy="180793"/>
              </p14:xfrm>
            </p:contentPart>
          </mc:Choice>
          <mc:Fallback xmlns="">
            <p:pic>
              <p:nvPicPr>
                <p:cNvPr id="96" name="Ink 95"/>
                <p:cNvPicPr/>
                <p:nvPr/>
              </p:nvPicPr>
              <p:blipFill>
                <a:blip r:embed="rId171"/>
                <a:stretch>
                  <a:fillRect/>
                </a:stretch>
              </p:blipFill>
              <p:spPr>
                <a:xfrm>
                  <a:off x="2644933" y="2341739"/>
                  <a:ext cx="108783" cy="185835"/>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97" name="Ink 96"/>
                <p14:cNvContentPartPr/>
                <p14:nvPr/>
              </p14:nvContentPartPr>
              <p14:xfrm>
                <a:off x="2878083" y="2248328"/>
                <a:ext cx="64937" cy="237982"/>
              </p14:xfrm>
            </p:contentPart>
          </mc:Choice>
          <mc:Fallback xmlns="">
            <p:pic>
              <p:nvPicPr>
                <p:cNvPr id="97" name="Ink 96"/>
                <p:cNvPicPr/>
                <p:nvPr/>
              </p:nvPicPr>
              <p:blipFill>
                <a:blip r:embed="rId173"/>
                <a:stretch>
                  <a:fillRect/>
                </a:stretch>
              </p:blipFill>
              <p:spPr>
                <a:xfrm>
                  <a:off x="2876640" y="2245812"/>
                  <a:ext cx="67462" cy="243015"/>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98" name="Ink 97"/>
                <p14:cNvContentPartPr/>
                <p14:nvPr/>
              </p14:nvContentPartPr>
              <p14:xfrm>
                <a:off x="3221590" y="2230618"/>
                <a:ext cx="27673" cy="88920"/>
              </p14:xfrm>
            </p:contentPart>
          </mc:Choice>
          <mc:Fallback xmlns="">
            <p:pic>
              <p:nvPicPr>
                <p:cNvPr id="98" name="Ink 97"/>
                <p:cNvPicPr/>
                <p:nvPr/>
              </p:nvPicPr>
              <p:blipFill>
                <a:blip r:embed="rId175"/>
                <a:stretch>
                  <a:fillRect/>
                </a:stretch>
              </p:blipFill>
              <p:spPr>
                <a:xfrm>
                  <a:off x="3221231" y="2228458"/>
                  <a:ext cx="29111"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99" name="Ink 98"/>
                <p14:cNvContentPartPr/>
                <p14:nvPr/>
              </p14:nvContentPartPr>
              <p14:xfrm>
                <a:off x="3199082" y="2222501"/>
                <a:ext cx="113641" cy="16604"/>
              </p14:xfrm>
            </p:contentPart>
          </mc:Choice>
          <mc:Fallback xmlns="">
            <p:pic>
              <p:nvPicPr>
                <p:cNvPr id="99" name="Ink 98"/>
                <p:cNvPicPr/>
                <p:nvPr/>
              </p:nvPicPr>
              <p:blipFill>
                <a:blip r:embed="rId177"/>
                <a:stretch>
                  <a:fillRect/>
                </a:stretch>
              </p:blipFill>
              <p:spPr>
                <a:xfrm>
                  <a:off x="3198003" y="2220028"/>
                  <a:ext cx="115799" cy="20137"/>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01" name="Ink 100"/>
                <p14:cNvContentPartPr/>
                <p14:nvPr/>
              </p14:nvContentPartPr>
              <p14:xfrm>
                <a:off x="3686505" y="2222869"/>
                <a:ext cx="81910" cy="241671"/>
              </p14:xfrm>
            </p:contentPart>
          </mc:Choice>
          <mc:Fallback xmlns="">
            <p:pic>
              <p:nvPicPr>
                <p:cNvPr id="101" name="Ink 100"/>
                <p:cNvPicPr/>
                <p:nvPr/>
              </p:nvPicPr>
              <p:blipFill>
                <a:blip r:embed="rId179"/>
                <a:stretch>
                  <a:fillRect/>
                </a:stretch>
              </p:blipFill>
              <p:spPr>
                <a:xfrm>
                  <a:off x="3686146" y="2221071"/>
                  <a:ext cx="83347" cy="244188"/>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02" name="Ink 101"/>
                <p14:cNvContentPartPr/>
                <p14:nvPr/>
              </p14:nvContentPartPr>
              <p14:xfrm>
                <a:off x="1896268" y="2533907"/>
                <a:ext cx="1939278" cy="23614"/>
              </p14:xfrm>
            </p:contentPart>
          </mc:Choice>
          <mc:Fallback xmlns="">
            <p:pic>
              <p:nvPicPr>
                <p:cNvPr id="102" name="Ink 101"/>
                <p:cNvPicPr/>
                <p:nvPr/>
              </p:nvPicPr>
              <p:blipFill>
                <a:blip r:embed="rId181"/>
                <a:stretch>
                  <a:fillRect/>
                </a:stretch>
              </p:blipFill>
              <p:spPr>
                <a:xfrm>
                  <a:off x="1895548" y="2531283"/>
                  <a:ext cx="1941438" cy="29236"/>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03" name="Ink 102"/>
                <p14:cNvContentPartPr/>
                <p14:nvPr/>
              </p14:nvContentPartPr>
              <p14:xfrm>
                <a:off x="2004928" y="2790011"/>
                <a:ext cx="305872" cy="286685"/>
              </p14:xfrm>
            </p:contentPart>
          </mc:Choice>
          <mc:Fallback xmlns="">
            <p:pic>
              <p:nvPicPr>
                <p:cNvPr id="103" name="Ink 102"/>
                <p:cNvPicPr/>
                <p:nvPr/>
              </p:nvPicPr>
              <p:blipFill>
                <a:blip r:embed="rId183"/>
                <a:stretch>
                  <a:fillRect/>
                </a:stretch>
              </p:blipFill>
              <p:spPr>
                <a:xfrm>
                  <a:off x="2003848" y="2787850"/>
                  <a:ext cx="308391" cy="291367"/>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04" name="Ink 103"/>
                <p14:cNvContentPartPr/>
                <p14:nvPr/>
              </p14:nvContentPartPr>
              <p14:xfrm>
                <a:off x="1987218" y="3142004"/>
                <a:ext cx="81541" cy="83018"/>
              </p14:xfrm>
            </p:contentPart>
          </mc:Choice>
          <mc:Fallback xmlns="">
            <p:pic>
              <p:nvPicPr>
                <p:cNvPr id="104" name="Ink 103"/>
                <p:cNvPicPr/>
                <p:nvPr/>
              </p:nvPicPr>
              <p:blipFill>
                <a:blip r:embed="rId185"/>
                <a:stretch>
                  <a:fillRect/>
                </a:stretch>
              </p:blipFill>
              <p:spPr>
                <a:xfrm>
                  <a:off x="1986136" y="3139848"/>
                  <a:ext cx="83706" cy="8769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05" name="Ink 104"/>
                <p14:cNvContentPartPr/>
                <p14:nvPr/>
              </p14:nvContentPartPr>
              <p14:xfrm>
                <a:off x="2101598" y="3171521"/>
                <a:ext cx="67889" cy="8856"/>
              </p14:xfrm>
            </p:contentPart>
          </mc:Choice>
          <mc:Fallback xmlns="">
            <p:pic>
              <p:nvPicPr>
                <p:cNvPr id="105" name="Ink 104"/>
                <p:cNvPicPr/>
                <p:nvPr/>
              </p:nvPicPr>
              <p:blipFill>
                <a:blip r:embed="rId187"/>
                <a:stretch>
                  <a:fillRect/>
                </a:stretch>
              </p:blipFill>
              <p:spPr>
                <a:xfrm>
                  <a:off x="2101237" y="3169041"/>
                  <a:ext cx="69333" cy="1169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09" name="Ink 108"/>
                <p14:cNvContentPartPr/>
                <p14:nvPr/>
              </p14:nvContentPartPr>
              <p14:xfrm>
                <a:off x="2126318" y="3185173"/>
                <a:ext cx="46121" cy="14758"/>
              </p14:xfrm>
            </p:contentPart>
          </mc:Choice>
          <mc:Fallback xmlns="">
            <p:pic>
              <p:nvPicPr>
                <p:cNvPr id="109" name="Ink 108"/>
                <p:cNvPicPr/>
                <p:nvPr/>
              </p:nvPicPr>
              <p:blipFill>
                <a:blip r:embed="rId189"/>
                <a:stretch>
                  <a:fillRect/>
                </a:stretch>
              </p:blipFill>
              <p:spPr>
                <a:xfrm>
                  <a:off x="2125603" y="3184813"/>
                  <a:ext cx="47194" cy="16918"/>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10" name="Ink 109"/>
                <p14:cNvContentPartPr/>
                <p14:nvPr/>
              </p14:nvContentPartPr>
              <p14:xfrm>
                <a:off x="2197897" y="3160452"/>
                <a:ext cx="19924" cy="74162"/>
              </p14:xfrm>
            </p:contentPart>
          </mc:Choice>
          <mc:Fallback xmlns="">
            <p:pic>
              <p:nvPicPr>
                <p:cNvPr id="110" name="Ink 109"/>
                <p:cNvPicPr/>
                <p:nvPr/>
              </p:nvPicPr>
              <p:blipFill>
                <a:blip r:embed="rId191"/>
                <a:stretch>
                  <a:fillRect/>
                </a:stretch>
              </p:blipFill>
              <p:spPr>
                <a:xfrm>
                  <a:off x="2197541" y="3158652"/>
                  <a:ext cx="21347" cy="78122"/>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11" name="Ink 110"/>
                <p14:cNvContentPartPr/>
                <p14:nvPr/>
              </p14:nvContentPartPr>
              <p14:xfrm>
                <a:off x="2499894" y="2796098"/>
                <a:ext cx="152382" cy="128768"/>
              </p14:xfrm>
            </p:contentPart>
          </mc:Choice>
          <mc:Fallback xmlns="">
            <p:pic>
              <p:nvPicPr>
                <p:cNvPr id="111" name="Ink 110"/>
                <p:cNvPicPr/>
                <p:nvPr/>
              </p:nvPicPr>
              <p:blipFill>
                <a:blip r:embed="rId193"/>
                <a:stretch>
                  <a:fillRect/>
                </a:stretch>
              </p:blipFill>
              <p:spPr>
                <a:xfrm>
                  <a:off x="2498813" y="2793580"/>
                  <a:ext cx="153823" cy="133804"/>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12" name="Ink 111"/>
                <p14:cNvContentPartPr/>
                <p14:nvPr/>
              </p14:nvContentPartPr>
              <p14:xfrm>
                <a:off x="2664822" y="2812702"/>
                <a:ext cx="96668" cy="126186"/>
              </p14:xfrm>
            </p:contentPart>
          </mc:Choice>
          <mc:Fallback xmlns="">
            <p:pic>
              <p:nvPicPr>
                <p:cNvPr id="112" name="Ink 111"/>
                <p:cNvPicPr/>
                <p:nvPr/>
              </p:nvPicPr>
              <p:blipFill>
                <a:blip r:embed="rId195"/>
                <a:stretch>
                  <a:fillRect/>
                </a:stretch>
              </p:blipFill>
              <p:spPr>
                <a:xfrm>
                  <a:off x="2663744" y="2810545"/>
                  <a:ext cx="98824" cy="130141"/>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13" name="Ink 112"/>
                <p14:cNvContentPartPr/>
                <p14:nvPr/>
              </p14:nvContentPartPr>
              <p14:xfrm>
                <a:off x="2765180" y="2818605"/>
                <a:ext cx="125817" cy="225069"/>
              </p14:xfrm>
            </p:contentPart>
          </mc:Choice>
          <mc:Fallback xmlns="">
            <p:pic>
              <p:nvPicPr>
                <p:cNvPr id="113" name="Ink 112"/>
                <p:cNvPicPr/>
                <p:nvPr/>
              </p:nvPicPr>
              <p:blipFill>
                <a:blip r:embed="rId197"/>
                <a:stretch>
                  <a:fillRect/>
                </a:stretch>
              </p:blipFill>
              <p:spPr>
                <a:xfrm>
                  <a:off x="2763742" y="2816804"/>
                  <a:ext cx="128693" cy="22939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14" name="Ink 113"/>
                <p14:cNvContentPartPr/>
                <p14:nvPr/>
              </p14:nvContentPartPr>
              <p14:xfrm>
                <a:off x="3260330" y="2856977"/>
                <a:ext cx="123603" cy="88920"/>
              </p14:xfrm>
            </p:contentPart>
          </mc:Choice>
          <mc:Fallback xmlns="">
            <p:pic>
              <p:nvPicPr>
                <p:cNvPr id="114" name="Ink 113"/>
                <p:cNvPicPr/>
                <p:nvPr/>
              </p:nvPicPr>
              <p:blipFill>
                <a:blip r:embed="rId199"/>
                <a:stretch>
                  <a:fillRect/>
                </a:stretch>
              </p:blipFill>
              <p:spPr>
                <a:xfrm>
                  <a:off x="3259252" y="2854467"/>
                  <a:ext cx="125759" cy="9394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15" name="Ink 114"/>
                <p14:cNvContentPartPr/>
                <p14:nvPr/>
              </p14:nvContentPartPr>
              <p14:xfrm>
                <a:off x="3316783" y="2695002"/>
                <a:ext cx="19556" cy="64569"/>
              </p14:xfrm>
            </p:contentPart>
          </mc:Choice>
          <mc:Fallback xmlns="">
            <p:pic>
              <p:nvPicPr>
                <p:cNvPr id="115" name="Ink 114"/>
                <p:cNvPicPr/>
                <p:nvPr/>
              </p:nvPicPr>
              <p:blipFill>
                <a:blip r:embed="rId201"/>
                <a:stretch>
                  <a:fillRect/>
                </a:stretch>
              </p:blipFill>
              <p:spPr>
                <a:xfrm>
                  <a:off x="3316421" y="2692838"/>
                  <a:ext cx="21005" cy="69258"/>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16" name="Ink 115"/>
                <p14:cNvContentPartPr/>
                <p14:nvPr/>
              </p14:nvContentPartPr>
              <p14:xfrm>
                <a:off x="3255534" y="2684671"/>
                <a:ext cx="133934" cy="16604"/>
              </p14:xfrm>
            </p:contentPart>
          </mc:Choice>
          <mc:Fallback xmlns="">
            <p:pic>
              <p:nvPicPr>
                <p:cNvPr id="116" name="Ink 115"/>
                <p:cNvPicPr/>
                <p:nvPr/>
              </p:nvPicPr>
              <p:blipFill>
                <a:blip r:embed="rId203"/>
                <a:stretch>
                  <a:fillRect/>
                </a:stretch>
              </p:blipFill>
              <p:spPr>
                <a:xfrm>
                  <a:off x="3254454" y="2682144"/>
                  <a:ext cx="136094" cy="20575"/>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17" name="Ink 116"/>
                <p14:cNvContentPartPr/>
                <p14:nvPr/>
              </p14:nvContentPartPr>
              <p14:xfrm>
                <a:off x="3535599" y="2528968"/>
                <a:ext cx="5535" cy="55714"/>
              </p14:xfrm>
            </p:contentPart>
          </mc:Choice>
          <mc:Fallback xmlns="">
            <p:pic>
              <p:nvPicPr>
                <p:cNvPr id="117" name="Ink 116"/>
                <p:cNvPicPr/>
                <p:nvPr/>
              </p:nvPicPr>
              <p:blipFill>
                <a:blip r:embed="rId205"/>
                <a:stretch>
                  <a:fillRect/>
                </a:stretch>
              </p:blipFill>
              <p:spPr>
                <a:xfrm>
                  <a:off x="3534907" y="2527521"/>
                  <a:ext cx="6919" cy="58608"/>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18" name="Ink 117"/>
                <p14:cNvContentPartPr/>
                <p14:nvPr/>
              </p14:nvContentPartPr>
              <p14:xfrm>
                <a:off x="2999842" y="2292092"/>
                <a:ext cx="76745" cy="133934"/>
              </p14:xfrm>
            </p:contentPart>
          </mc:Choice>
          <mc:Fallback xmlns="">
            <p:pic>
              <p:nvPicPr>
                <p:cNvPr id="118" name="Ink 117"/>
                <p:cNvPicPr/>
                <p:nvPr/>
              </p:nvPicPr>
              <p:blipFill>
                <a:blip r:embed="rId207"/>
                <a:stretch>
                  <a:fillRect/>
                </a:stretch>
              </p:blipFill>
              <p:spPr>
                <a:xfrm>
                  <a:off x="2998766" y="2289932"/>
                  <a:ext cx="78179" cy="138614"/>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19" name="Ink 118"/>
                <p14:cNvContentPartPr/>
                <p14:nvPr/>
              </p14:nvContentPartPr>
              <p14:xfrm>
                <a:off x="3130824" y="2251875"/>
                <a:ext cx="15496" cy="70103"/>
              </p14:xfrm>
            </p:contentPart>
          </mc:Choice>
          <mc:Fallback xmlns="">
            <p:pic>
              <p:nvPicPr>
                <p:cNvPr id="119" name="Ink 118"/>
                <p:cNvPicPr/>
                <p:nvPr/>
              </p:nvPicPr>
              <p:blipFill>
                <a:blip r:embed="rId209"/>
                <a:stretch>
                  <a:fillRect/>
                </a:stretch>
              </p:blipFill>
              <p:spPr>
                <a:xfrm>
                  <a:off x="3130464" y="2249718"/>
                  <a:ext cx="16937" cy="74058"/>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20" name="Ink 119"/>
                <p14:cNvContentPartPr/>
                <p14:nvPr/>
              </p14:nvContentPartPr>
              <p14:xfrm>
                <a:off x="3413840" y="2300579"/>
                <a:ext cx="98883" cy="120282"/>
              </p14:xfrm>
            </p:contentPart>
          </mc:Choice>
          <mc:Fallback xmlns="">
            <p:pic>
              <p:nvPicPr>
                <p:cNvPr id="120" name="Ink 119"/>
                <p:cNvPicPr/>
                <p:nvPr/>
              </p:nvPicPr>
              <p:blipFill>
                <a:blip r:embed="rId211"/>
                <a:stretch>
                  <a:fillRect/>
                </a:stretch>
              </p:blipFill>
              <p:spPr>
                <a:xfrm>
                  <a:off x="3412761" y="2298418"/>
                  <a:ext cx="101040" cy="124964"/>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21" name="Ink 120"/>
                <p14:cNvContentPartPr/>
                <p14:nvPr/>
              </p14:nvContentPartPr>
              <p14:xfrm>
                <a:off x="3051127" y="2756619"/>
                <a:ext cx="105155" cy="104049"/>
              </p14:xfrm>
            </p:contentPart>
          </mc:Choice>
          <mc:Fallback xmlns="">
            <p:pic>
              <p:nvPicPr>
                <p:cNvPr id="121" name="Ink 120"/>
                <p:cNvPicPr/>
                <p:nvPr/>
              </p:nvPicPr>
              <p:blipFill>
                <a:blip r:embed="rId213"/>
                <a:stretch>
                  <a:fillRect/>
                </a:stretch>
              </p:blipFill>
              <p:spPr>
                <a:xfrm>
                  <a:off x="3050047" y="2754099"/>
                  <a:ext cx="107676" cy="109089"/>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23" name="Ink 122"/>
                <p14:cNvContentPartPr/>
                <p14:nvPr/>
              </p14:nvContentPartPr>
              <p14:xfrm>
                <a:off x="3182110" y="2716770"/>
                <a:ext cx="31362" cy="79697"/>
              </p14:xfrm>
            </p:contentPart>
          </mc:Choice>
          <mc:Fallback xmlns="">
            <p:pic>
              <p:nvPicPr>
                <p:cNvPr id="123" name="Ink 122"/>
                <p:cNvPicPr/>
                <p:nvPr/>
              </p:nvPicPr>
              <p:blipFill>
                <a:blip r:embed="rId215"/>
                <a:stretch>
                  <a:fillRect/>
                </a:stretch>
              </p:blipFill>
              <p:spPr>
                <a:xfrm>
                  <a:off x="3181029" y="2714257"/>
                  <a:ext cx="33885" cy="84005"/>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24" name="Ink 123"/>
                <p14:cNvContentPartPr/>
                <p14:nvPr/>
              </p14:nvContentPartPr>
              <p14:xfrm>
                <a:off x="3551280" y="2738355"/>
                <a:ext cx="94086" cy="115117"/>
              </p14:xfrm>
            </p:contentPart>
          </mc:Choice>
          <mc:Fallback xmlns="">
            <p:pic>
              <p:nvPicPr>
                <p:cNvPr id="124" name="Ink 123"/>
                <p:cNvPicPr/>
                <p:nvPr/>
              </p:nvPicPr>
              <p:blipFill>
                <a:blip r:embed="rId217"/>
                <a:stretch>
                  <a:fillRect/>
                </a:stretch>
              </p:blipFill>
              <p:spPr>
                <a:xfrm>
                  <a:off x="3550199" y="2737636"/>
                  <a:ext cx="96249" cy="118355"/>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25" name="Ink 124"/>
                <p14:cNvContentPartPr/>
                <p14:nvPr/>
              </p14:nvContentPartPr>
              <p14:xfrm>
                <a:off x="761233" y="2413213"/>
                <a:ext cx="161157" cy="172870"/>
              </p14:xfrm>
            </p:contentPart>
          </mc:Choice>
          <mc:Fallback xmlns="">
            <p:pic>
              <p:nvPicPr>
                <p:cNvPr id="125" name="Ink 124"/>
                <p:cNvPicPr/>
                <p:nvPr/>
              </p:nvPicPr>
              <p:blipFill>
                <a:blip r:embed="rId219"/>
                <a:stretch>
                  <a:fillRect/>
                </a:stretch>
              </p:blipFill>
              <p:spPr>
                <a:xfrm>
                  <a:off x="760154" y="2410692"/>
                  <a:ext cx="162956" cy="177912"/>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26" name="Ink 125"/>
                <p14:cNvContentPartPr/>
                <p14:nvPr/>
              </p14:nvContentPartPr>
              <p14:xfrm>
                <a:off x="869075" y="2641014"/>
                <a:ext cx="68259" cy="79569"/>
              </p14:xfrm>
            </p:contentPart>
          </mc:Choice>
          <mc:Fallback xmlns="">
            <p:pic>
              <p:nvPicPr>
                <p:cNvPr id="126" name="Ink 125"/>
                <p:cNvPicPr/>
                <p:nvPr/>
              </p:nvPicPr>
              <p:blipFill>
                <a:blip r:embed="rId221"/>
                <a:stretch>
                  <a:fillRect/>
                </a:stretch>
              </p:blipFill>
              <p:spPr>
                <a:xfrm>
                  <a:off x="867997" y="2639214"/>
                  <a:ext cx="70415" cy="83529"/>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27" name="Ink 126"/>
                <p14:cNvContentPartPr/>
                <p14:nvPr/>
              </p14:nvContentPartPr>
              <p14:xfrm>
                <a:off x="991053" y="2347377"/>
                <a:ext cx="60989" cy="306158"/>
              </p14:xfrm>
            </p:contentPart>
          </mc:Choice>
          <mc:Fallback xmlns="">
            <p:pic>
              <p:nvPicPr>
                <p:cNvPr id="127" name="Ink 126"/>
                <p:cNvPicPr/>
                <p:nvPr/>
              </p:nvPicPr>
              <p:blipFill>
                <a:blip r:embed="rId223"/>
                <a:stretch>
                  <a:fillRect/>
                </a:stretch>
              </p:blipFill>
              <p:spPr>
                <a:xfrm>
                  <a:off x="990692" y="2345578"/>
                  <a:ext cx="62433" cy="310115"/>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28" name="Ink 127"/>
                <p14:cNvContentPartPr/>
                <p14:nvPr/>
              </p14:nvContentPartPr>
              <p14:xfrm>
                <a:off x="3086901" y="2370400"/>
                <a:ext cx="105822" cy="117535"/>
              </p14:xfrm>
            </p:contentPart>
          </mc:Choice>
          <mc:Fallback xmlns="">
            <p:pic>
              <p:nvPicPr>
                <p:cNvPr id="128" name="Ink 127"/>
                <p:cNvPicPr/>
                <p:nvPr/>
              </p:nvPicPr>
              <p:blipFill>
                <a:blip r:embed="rId225"/>
                <a:stretch>
                  <a:fillRect/>
                </a:stretch>
              </p:blipFill>
              <p:spPr>
                <a:xfrm>
                  <a:off x="3085821" y="2368243"/>
                  <a:ext cx="108342" cy="122208"/>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39" name="Ink 138"/>
                <p14:cNvContentPartPr/>
                <p14:nvPr/>
              </p14:nvContentPartPr>
              <p14:xfrm>
                <a:off x="3202417" y="2412406"/>
                <a:ext cx="59777" cy="102591"/>
              </p14:xfrm>
            </p:contentPart>
          </mc:Choice>
          <mc:Fallback xmlns="">
            <p:pic>
              <p:nvPicPr>
                <p:cNvPr id="139" name="Ink 138"/>
                <p:cNvPicPr/>
                <p:nvPr/>
              </p:nvPicPr>
              <p:blipFill>
                <a:blip r:embed="rId227"/>
                <a:stretch>
                  <a:fillRect/>
                </a:stretch>
              </p:blipFill>
              <p:spPr>
                <a:xfrm>
                  <a:off x="3201343" y="2409886"/>
                  <a:ext cx="61925" cy="107271"/>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55" name="Ink 154"/>
                <p14:cNvContentPartPr/>
                <p14:nvPr/>
              </p14:nvContentPartPr>
              <p14:xfrm>
                <a:off x="3506851" y="2374439"/>
                <a:ext cx="88858" cy="91686"/>
              </p14:xfrm>
            </p:contentPart>
          </mc:Choice>
          <mc:Fallback xmlns="">
            <p:pic>
              <p:nvPicPr>
                <p:cNvPr id="155" name="Ink 154"/>
                <p:cNvPicPr/>
                <p:nvPr/>
              </p:nvPicPr>
              <p:blipFill>
                <a:blip r:embed="rId229"/>
                <a:stretch>
                  <a:fillRect/>
                </a:stretch>
              </p:blipFill>
              <p:spPr>
                <a:xfrm>
                  <a:off x="3505772" y="2372282"/>
                  <a:ext cx="90657" cy="9636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56" name="Ink 155"/>
                <p14:cNvContentPartPr/>
                <p14:nvPr/>
              </p14:nvContentPartPr>
              <p14:xfrm>
                <a:off x="3619539" y="2438255"/>
                <a:ext cx="7270" cy="75934"/>
              </p14:xfrm>
            </p:contentPart>
          </mc:Choice>
          <mc:Fallback xmlns="">
            <p:pic>
              <p:nvPicPr>
                <p:cNvPr id="156" name="Ink 155"/>
                <p:cNvPicPr/>
                <p:nvPr/>
              </p:nvPicPr>
              <p:blipFill>
                <a:blip r:embed="rId231"/>
                <a:stretch>
                  <a:fillRect/>
                </a:stretch>
              </p:blipFill>
              <p:spPr>
                <a:xfrm>
                  <a:off x="3618448" y="2436096"/>
                  <a:ext cx="9451" cy="80612"/>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57" name="Ink 156"/>
                <p14:cNvContentPartPr/>
                <p14:nvPr/>
              </p14:nvContentPartPr>
              <p14:xfrm>
                <a:off x="3614289" y="2430985"/>
                <a:ext cx="52103" cy="36351"/>
              </p14:xfrm>
            </p:contentPart>
          </mc:Choice>
          <mc:Fallback xmlns="">
            <p:pic>
              <p:nvPicPr>
                <p:cNvPr id="157" name="Ink 156"/>
                <p:cNvPicPr/>
                <p:nvPr/>
              </p:nvPicPr>
              <p:blipFill>
                <a:blip r:embed="rId233"/>
                <a:stretch>
                  <a:fillRect/>
                </a:stretch>
              </p:blipFill>
              <p:spPr>
                <a:xfrm>
                  <a:off x="3613204" y="2428466"/>
                  <a:ext cx="54274" cy="3923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58" name="Ink 157"/>
                <p14:cNvContentPartPr/>
                <p14:nvPr/>
              </p14:nvContentPartPr>
              <p14:xfrm>
                <a:off x="3607422" y="2520247"/>
                <a:ext cx="63009" cy="12521"/>
              </p14:xfrm>
            </p:contentPart>
          </mc:Choice>
          <mc:Fallback xmlns="">
            <p:pic>
              <p:nvPicPr>
                <p:cNvPr id="158" name="Ink 157"/>
                <p:cNvPicPr/>
                <p:nvPr/>
              </p:nvPicPr>
              <p:blipFill>
                <a:blip r:embed="rId235"/>
                <a:stretch>
                  <a:fillRect/>
                </a:stretch>
              </p:blipFill>
              <p:spPr>
                <a:xfrm>
                  <a:off x="3606342" y="2518458"/>
                  <a:ext cx="64449" cy="16456"/>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59" name="Ink 158"/>
                <p14:cNvContentPartPr/>
                <p14:nvPr/>
              </p14:nvContentPartPr>
              <p14:xfrm>
                <a:off x="3362766" y="2943941"/>
                <a:ext cx="94917" cy="98148"/>
              </p14:xfrm>
            </p:contentPart>
          </mc:Choice>
          <mc:Fallback xmlns="">
            <p:pic>
              <p:nvPicPr>
                <p:cNvPr id="159" name="Ink 158"/>
                <p:cNvPicPr/>
                <p:nvPr/>
              </p:nvPicPr>
              <p:blipFill>
                <a:blip r:embed="rId237"/>
                <a:stretch>
                  <a:fillRect/>
                </a:stretch>
              </p:blipFill>
              <p:spPr>
                <a:xfrm>
                  <a:off x="3361687" y="2941065"/>
                  <a:ext cx="97074" cy="103541"/>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60" name="Ink 159"/>
                <p14:cNvContentPartPr/>
                <p14:nvPr/>
              </p14:nvContentPartPr>
              <p14:xfrm>
                <a:off x="3675220" y="2835831"/>
                <a:ext cx="138134" cy="116324"/>
              </p14:xfrm>
            </p:contentPart>
          </mc:Choice>
          <mc:Fallback xmlns="">
            <p:pic>
              <p:nvPicPr>
                <p:cNvPr id="160" name="Ink 159"/>
                <p:cNvPicPr/>
                <p:nvPr/>
              </p:nvPicPr>
              <p:blipFill>
                <a:blip r:embed="rId239"/>
                <a:stretch>
                  <a:fillRect/>
                </a:stretch>
              </p:blipFill>
              <p:spPr>
                <a:xfrm>
                  <a:off x="3674141" y="2833670"/>
                  <a:ext cx="140652" cy="121006"/>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61" name="Ink 160"/>
                <p14:cNvContentPartPr/>
                <p14:nvPr/>
              </p14:nvContentPartPr>
              <p14:xfrm>
                <a:off x="3823452" y="2919842"/>
                <a:ext cx="55335" cy="87243"/>
              </p14:xfrm>
            </p:contentPart>
          </mc:Choice>
          <mc:Fallback xmlns="">
            <p:pic>
              <p:nvPicPr>
                <p:cNvPr id="161" name="Ink 160"/>
                <p:cNvPicPr/>
                <p:nvPr/>
              </p:nvPicPr>
              <p:blipFill>
                <a:blip r:embed="rId241"/>
                <a:stretch>
                  <a:fillRect/>
                </a:stretch>
              </p:blipFill>
              <p:spPr>
                <a:xfrm>
                  <a:off x="3822374" y="2917688"/>
                  <a:ext cx="57491" cy="9191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62" name="Ink 161"/>
                <p14:cNvContentPartPr/>
                <p14:nvPr/>
              </p14:nvContentPartPr>
              <p14:xfrm>
                <a:off x="3807296" y="3010720"/>
                <a:ext cx="108246" cy="12925"/>
              </p14:xfrm>
            </p:contentPart>
          </mc:Choice>
          <mc:Fallback xmlns="">
            <p:pic>
              <p:nvPicPr>
                <p:cNvPr id="162" name="Ink 161"/>
                <p:cNvPicPr/>
                <p:nvPr/>
              </p:nvPicPr>
              <p:blipFill>
                <a:blip r:embed="rId243"/>
                <a:stretch>
                  <a:fillRect/>
                </a:stretch>
              </p:blipFill>
              <p:spPr>
                <a:xfrm>
                  <a:off x="3806217" y="3010361"/>
                  <a:ext cx="109684" cy="15797"/>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63" name="Ink 162"/>
                <p14:cNvContentPartPr/>
                <p14:nvPr/>
              </p14:nvContentPartPr>
              <p14:xfrm>
                <a:off x="2960160" y="2647760"/>
                <a:ext cx="75600" cy="312480"/>
              </p14:xfrm>
            </p:contentPart>
          </mc:Choice>
          <mc:Fallback xmlns="">
            <p:pic>
              <p:nvPicPr>
                <p:cNvPr id="163" name="Ink 162"/>
                <p:cNvPicPr/>
                <p:nvPr/>
              </p:nvPicPr>
              <p:blipFill>
                <a:blip r:embed="rId245"/>
                <a:stretch>
                  <a:fillRect/>
                </a:stretch>
              </p:blipFill>
              <p:spPr>
                <a:xfrm>
                  <a:off x="2959080" y="2645960"/>
                  <a:ext cx="77400" cy="31608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64" name="Ink 163"/>
                <p14:cNvContentPartPr/>
                <p14:nvPr/>
              </p14:nvContentPartPr>
              <p14:xfrm>
                <a:off x="3970680" y="2662520"/>
                <a:ext cx="68040" cy="354960"/>
              </p14:xfrm>
            </p:contentPart>
          </mc:Choice>
          <mc:Fallback xmlns="">
            <p:pic>
              <p:nvPicPr>
                <p:cNvPr id="164" name="Ink 163"/>
                <p:cNvPicPr/>
                <p:nvPr/>
              </p:nvPicPr>
              <p:blipFill>
                <a:blip r:embed="rId247"/>
                <a:stretch>
                  <a:fillRect/>
                </a:stretch>
              </p:blipFill>
              <p:spPr>
                <a:xfrm>
                  <a:off x="3969600" y="2660360"/>
                  <a:ext cx="70560" cy="35856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65" name="Ink 164"/>
                <p14:cNvContentPartPr/>
                <p14:nvPr/>
              </p14:nvContentPartPr>
              <p14:xfrm>
                <a:off x="2112000" y="2601680"/>
                <a:ext cx="180360" cy="194040"/>
              </p14:xfrm>
            </p:contentPart>
          </mc:Choice>
          <mc:Fallback xmlns="">
            <p:pic>
              <p:nvPicPr>
                <p:cNvPr id="165" name="Ink 164"/>
                <p:cNvPicPr/>
                <p:nvPr/>
              </p:nvPicPr>
              <p:blipFill>
                <a:blip r:embed="rId249"/>
                <a:stretch>
                  <a:fillRect/>
                </a:stretch>
              </p:blipFill>
              <p:spPr>
                <a:xfrm>
                  <a:off x="2110920" y="2600600"/>
                  <a:ext cx="18252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66" name="Ink 165"/>
                <p14:cNvContentPartPr/>
                <p14:nvPr/>
              </p14:nvContentPartPr>
              <p14:xfrm>
                <a:off x="1183880" y="2608880"/>
                <a:ext cx="43560" cy="125640"/>
              </p14:xfrm>
            </p:contentPart>
          </mc:Choice>
          <mc:Fallback xmlns="">
            <p:pic>
              <p:nvPicPr>
                <p:cNvPr id="166" name="Ink 165"/>
                <p:cNvPicPr/>
                <p:nvPr/>
              </p:nvPicPr>
              <p:blipFill>
                <a:blip r:embed="rId251"/>
                <a:stretch>
                  <a:fillRect/>
                </a:stretch>
              </p:blipFill>
              <p:spPr>
                <a:xfrm>
                  <a:off x="1182800" y="2606720"/>
                  <a:ext cx="4572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67" name="Ink 166"/>
                <p14:cNvContentPartPr/>
                <p14:nvPr/>
              </p14:nvContentPartPr>
              <p14:xfrm>
                <a:off x="1175600" y="2612120"/>
                <a:ext cx="79920" cy="10800"/>
              </p14:xfrm>
            </p:contentPart>
          </mc:Choice>
          <mc:Fallback xmlns="">
            <p:pic>
              <p:nvPicPr>
                <p:cNvPr id="167" name="Ink 166"/>
                <p:cNvPicPr/>
                <p:nvPr/>
              </p:nvPicPr>
              <p:blipFill>
                <a:blip r:embed="rId253"/>
                <a:stretch>
                  <a:fillRect/>
                </a:stretch>
              </p:blipFill>
              <p:spPr>
                <a:xfrm>
                  <a:off x="1174520" y="2609600"/>
                  <a:ext cx="82080" cy="1476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68" name="Ink 167"/>
                <p14:cNvContentPartPr/>
                <p14:nvPr/>
              </p14:nvContentPartPr>
              <p14:xfrm>
                <a:off x="1168760" y="2703920"/>
                <a:ext cx="86400" cy="18360"/>
              </p14:xfrm>
            </p:contentPart>
          </mc:Choice>
          <mc:Fallback xmlns="">
            <p:pic>
              <p:nvPicPr>
                <p:cNvPr id="168" name="Ink 167"/>
                <p:cNvPicPr/>
                <p:nvPr/>
              </p:nvPicPr>
              <p:blipFill>
                <a:blip r:embed="rId255"/>
                <a:stretch>
                  <a:fillRect/>
                </a:stretch>
              </p:blipFill>
              <p:spPr>
                <a:xfrm>
                  <a:off x="1167320" y="2703200"/>
                  <a:ext cx="8820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69" name="Ink 168"/>
                <p14:cNvContentPartPr/>
                <p14:nvPr/>
              </p14:nvContentPartPr>
              <p14:xfrm>
                <a:off x="1295840" y="2393240"/>
                <a:ext cx="63720" cy="282960"/>
              </p14:xfrm>
            </p:contentPart>
          </mc:Choice>
          <mc:Fallback xmlns="">
            <p:pic>
              <p:nvPicPr>
                <p:cNvPr id="169" name="Ink 168"/>
                <p:cNvPicPr/>
                <p:nvPr/>
              </p:nvPicPr>
              <p:blipFill>
                <a:blip r:embed="rId257"/>
                <a:stretch>
                  <a:fillRect/>
                </a:stretch>
              </p:blipFill>
              <p:spPr>
                <a:xfrm>
                  <a:off x="1295480" y="2390720"/>
                  <a:ext cx="6516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70" name="Ink 169"/>
                <p14:cNvContentPartPr/>
                <p14:nvPr/>
              </p14:nvContentPartPr>
              <p14:xfrm>
                <a:off x="1089560" y="2420240"/>
                <a:ext cx="150480" cy="149400"/>
              </p14:xfrm>
            </p:contentPart>
          </mc:Choice>
          <mc:Fallback xmlns="">
            <p:pic>
              <p:nvPicPr>
                <p:cNvPr id="170" name="Ink 169"/>
                <p:cNvPicPr/>
                <p:nvPr/>
              </p:nvPicPr>
              <p:blipFill>
                <a:blip r:embed="rId259"/>
                <a:stretch>
                  <a:fillRect/>
                </a:stretch>
              </p:blipFill>
              <p:spPr>
                <a:xfrm>
                  <a:off x="1088120" y="2419160"/>
                  <a:ext cx="153000" cy="152640"/>
                </a:xfrm>
                <a:prstGeom prst="rect">
                  <a:avLst/>
                </a:prstGeom>
              </p:spPr>
            </p:pic>
          </mc:Fallback>
        </mc:AlternateContent>
      </p:grpSp>
    </p:spTree>
    <p:extLst>
      <p:ext uri="{BB962C8B-B14F-4D97-AF65-F5344CB8AC3E}">
        <p14:creationId xmlns:p14="http://schemas.microsoft.com/office/powerpoint/2010/main" val="672930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14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a:t>
            </a:r>
            <a:r>
              <a:rPr lang="en-US" dirty="0" err="1"/>
              <a:t>softmax</a:t>
            </a:r>
            <a:endParaRPr lang="en-US" dirty="0"/>
          </a:p>
        </p:txBody>
      </p:sp>
      <mc:AlternateContent xmlns:mc="http://schemas.openxmlformats.org/markup-compatibility/2006" xmlns:p14="http://schemas.microsoft.com/office/powerpoint/2010/main">
        <mc:Choice Requires="p14">
          <p:contentPart p14:bwMode="auto" r:id="rId2">
            <p14:nvContentPartPr>
              <p14:cNvPr id="51" name="Ink 50"/>
              <p14:cNvContentPartPr/>
              <p14:nvPr/>
            </p14:nvContentPartPr>
            <p14:xfrm>
              <a:off x="121972" y="2053056"/>
              <a:ext cx="68040" cy="249840"/>
            </p14:xfrm>
          </p:contentPart>
        </mc:Choice>
        <mc:Fallback xmlns="">
          <p:pic>
            <p:nvPicPr>
              <p:cNvPr id="51" name="Ink 50"/>
              <p:cNvPicPr/>
              <p:nvPr/>
            </p:nvPicPr>
            <p:blipFill>
              <a:blip r:embed="rId3"/>
              <a:stretch>
                <a:fillRect/>
              </a:stretch>
            </p:blipFill>
            <p:spPr>
              <a:xfrm>
                <a:off x="120892" y="2050896"/>
                <a:ext cx="7020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2" name="Ink 51"/>
              <p14:cNvContentPartPr/>
              <p14:nvPr/>
            </p14:nvContentPartPr>
            <p14:xfrm>
              <a:off x="178852" y="2048376"/>
              <a:ext cx="91800" cy="96840"/>
            </p14:xfrm>
          </p:contentPart>
        </mc:Choice>
        <mc:Fallback xmlns="">
          <p:pic>
            <p:nvPicPr>
              <p:cNvPr id="52" name="Ink 51"/>
              <p:cNvPicPr/>
              <p:nvPr/>
            </p:nvPicPr>
            <p:blipFill>
              <a:blip r:embed="rId5"/>
              <a:stretch>
                <a:fillRect/>
              </a:stretch>
            </p:blipFill>
            <p:spPr>
              <a:xfrm>
                <a:off x="177772" y="2045856"/>
                <a:ext cx="9396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3" name="Ink 52"/>
              <p14:cNvContentPartPr/>
              <p14:nvPr/>
            </p14:nvContentPartPr>
            <p14:xfrm>
              <a:off x="339052" y="1989696"/>
              <a:ext cx="60840" cy="219240"/>
            </p14:xfrm>
          </p:contentPart>
        </mc:Choice>
        <mc:Fallback xmlns="">
          <p:pic>
            <p:nvPicPr>
              <p:cNvPr id="53" name="Ink 52"/>
              <p:cNvPicPr/>
              <p:nvPr/>
            </p:nvPicPr>
            <p:blipFill>
              <a:blip r:embed="rId7"/>
              <a:stretch>
                <a:fillRect/>
              </a:stretch>
            </p:blipFill>
            <p:spPr>
              <a:xfrm>
                <a:off x="337972" y="1987176"/>
                <a:ext cx="6300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5" name="Ink 54"/>
              <p14:cNvContentPartPr/>
              <p14:nvPr/>
            </p14:nvContentPartPr>
            <p14:xfrm>
              <a:off x="480532" y="2053056"/>
              <a:ext cx="120960" cy="101520"/>
            </p14:xfrm>
          </p:contentPart>
        </mc:Choice>
        <mc:Fallback xmlns="">
          <p:pic>
            <p:nvPicPr>
              <p:cNvPr id="55" name="Ink 54"/>
              <p:cNvPicPr/>
              <p:nvPr/>
            </p:nvPicPr>
            <p:blipFill>
              <a:blip r:embed="rId9"/>
              <a:stretch>
                <a:fillRect/>
              </a:stretch>
            </p:blipFill>
            <p:spPr>
              <a:xfrm>
                <a:off x="479452" y="2050896"/>
                <a:ext cx="12240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6" name="Ink 55"/>
              <p14:cNvContentPartPr/>
              <p14:nvPr/>
            </p14:nvContentPartPr>
            <p14:xfrm>
              <a:off x="639652" y="1999056"/>
              <a:ext cx="69840" cy="212040"/>
            </p14:xfrm>
          </p:contentPart>
        </mc:Choice>
        <mc:Fallback xmlns="">
          <p:pic>
            <p:nvPicPr>
              <p:cNvPr id="56" name="Ink 55"/>
              <p:cNvPicPr/>
              <p:nvPr/>
            </p:nvPicPr>
            <p:blipFill>
              <a:blip r:embed="rId11"/>
              <a:stretch>
                <a:fillRect/>
              </a:stretch>
            </p:blipFill>
            <p:spPr>
              <a:xfrm>
                <a:off x="638572" y="1996896"/>
                <a:ext cx="7200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7" name="Ink 56"/>
              <p14:cNvContentPartPr/>
              <p14:nvPr/>
            </p14:nvContentPartPr>
            <p14:xfrm>
              <a:off x="786532" y="2076096"/>
              <a:ext cx="142920" cy="102600"/>
            </p14:xfrm>
          </p:contentPart>
        </mc:Choice>
        <mc:Fallback xmlns="">
          <p:pic>
            <p:nvPicPr>
              <p:cNvPr id="57" name="Ink 56"/>
              <p:cNvPicPr/>
              <p:nvPr/>
            </p:nvPicPr>
            <p:blipFill>
              <a:blip r:embed="rId13"/>
              <a:stretch>
                <a:fillRect/>
              </a:stretch>
            </p:blipFill>
            <p:spPr>
              <a:xfrm>
                <a:off x="785092" y="2073576"/>
                <a:ext cx="14580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8" name="Ink 57"/>
              <p14:cNvContentPartPr/>
              <p14:nvPr/>
            </p14:nvContentPartPr>
            <p14:xfrm>
              <a:off x="962932" y="2172936"/>
              <a:ext cx="33480" cy="88920"/>
            </p14:xfrm>
          </p:contentPart>
        </mc:Choice>
        <mc:Fallback xmlns="">
          <p:pic>
            <p:nvPicPr>
              <p:cNvPr id="58" name="Ink 57"/>
              <p:cNvPicPr/>
              <p:nvPr/>
            </p:nvPicPr>
            <p:blipFill>
              <a:blip r:embed="rId15"/>
              <a:stretch>
                <a:fillRect/>
              </a:stretch>
            </p:blipFill>
            <p:spPr>
              <a:xfrm>
                <a:off x="961852" y="2170776"/>
                <a:ext cx="3564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9" name="Ink 58"/>
              <p14:cNvContentPartPr/>
              <p14:nvPr/>
            </p14:nvContentPartPr>
            <p14:xfrm>
              <a:off x="978412" y="2151696"/>
              <a:ext cx="66960" cy="25920"/>
            </p14:xfrm>
          </p:contentPart>
        </mc:Choice>
        <mc:Fallback xmlns="">
          <p:pic>
            <p:nvPicPr>
              <p:cNvPr id="59" name="Ink 58"/>
              <p:cNvPicPr/>
              <p:nvPr/>
            </p:nvPicPr>
            <p:blipFill>
              <a:blip r:embed="rId17"/>
              <a:stretch>
                <a:fillRect/>
              </a:stretch>
            </p:blipFill>
            <p:spPr>
              <a:xfrm>
                <a:off x="977332" y="2149536"/>
                <a:ext cx="6912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0" name="Ink 59"/>
              <p14:cNvContentPartPr/>
              <p14:nvPr/>
            </p14:nvContentPartPr>
            <p14:xfrm>
              <a:off x="931612" y="2251416"/>
              <a:ext cx="79920" cy="12600"/>
            </p14:xfrm>
          </p:contentPart>
        </mc:Choice>
        <mc:Fallback xmlns="">
          <p:pic>
            <p:nvPicPr>
              <p:cNvPr id="60" name="Ink 59"/>
              <p:cNvPicPr/>
              <p:nvPr/>
            </p:nvPicPr>
            <p:blipFill>
              <a:blip r:embed="rId19"/>
              <a:stretch>
                <a:fillRect/>
              </a:stretch>
            </p:blipFill>
            <p:spPr>
              <a:xfrm>
                <a:off x="930892" y="2250336"/>
                <a:ext cx="81000" cy="154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1" name="Ink 60"/>
              <p14:cNvContentPartPr/>
              <p14:nvPr/>
            </p14:nvContentPartPr>
            <p14:xfrm>
              <a:off x="1081732" y="1963776"/>
              <a:ext cx="85680" cy="291240"/>
            </p14:xfrm>
          </p:contentPart>
        </mc:Choice>
        <mc:Fallback xmlns="">
          <p:pic>
            <p:nvPicPr>
              <p:cNvPr id="61" name="Ink 60"/>
              <p:cNvPicPr/>
              <p:nvPr/>
            </p:nvPicPr>
            <p:blipFill>
              <a:blip r:embed="rId21"/>
              <a:stretch>
                <a:fillRect/>
              </a:stretch>
            </p:blipFill>
            <p:spPr>
              <a:xfrm>
                <a:off x="1081372" y="1961616"/>
                <a:ext cx="8712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2" name="Ink 61"/>
              <p14:cNvContentPartPr/>
              <p14:nvPr/>
            </p14:nvContentPartPr>
            <p14:xfrm>
              <a:off x="1281172" y="2075016"/>
              <a:ext cx="94680" cy="10800"/>
            </p14:xfrm>
          </p:contentPart>
        </mc:Choice>
        <mc:Fallback xmlns="">
          <p:pic>
            <p:nvPicPr>
              <p:cNvPr id="62" name="Ink 61"/>
              <p:cNvPicPr/>
              <p:nvPr/>
            </p:nvPicPr>
            <p:blipFill>
              <a:blip r:embed="rId23"/>
              <a:stretch>
                <a:fillRect/>
              </a:stretch>
            </p:blipFill>
            <p:spPr>
              <a:xfrm>
                <a:off x="1280092" y="2072496"/>
                <a:ext cx="96840" cy="144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63" name="Ink 62"/>
              <p14:cNvContentPartPr/>
              <p14:nvPr/>
            </p14:nvContentPartPr>
            <p14:xfrm>
              <a:off x="1289452" y="2123256"/>
              <a:ext cx="113040" cy="8280"/>
            </p14:xfrm>
          </p:contentPart>
        </mc:Choice>
        <mc:Fallback xmlns="">
          <p:pic>
            <p:nvPicPr>
              <p:cNvPr id="63" name="Ink 62"/>
              <p:cNvPicPr/>
              <p:nvPr/>
            </p:nvPicPr>
            <p:blipFill>
              <a:blip r:embed="rId25"/>
              <a:stretch>
                <a:fillRect/>
              </a:stretch>
            </p:blipFill>
            <p:spPr>
              <a:xfrm>
                <a:off x="1288372" y="2121456"/>
                <a:ext cx="114480" cy="122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65" name="Ink 64"/>
              <p14:cNvContentPartPr/>
              <p14:nvPr/>
            </p14:nvContentPartPr>
            <p14:xfrm>
              <a:off x="1497172" y="1998336"/>
              <a:ext cx="286200" cy="333720"/>
            </p14:xfrm>
          </p:contentPart>
        </mc:Choice>
        <mc:Fallback xmlns="">
          <p:pic>
            <p:nvPicPr>
              <p:cNvPr id="65" name="Ink 64"/>
              <p:cNvPicPr/>
              <p:nvPr/>
            </p:nvPicPr>
            <p:blipFill>
              <a:blip r:embed="rId27"/>
              <a:stretch>
                <a:fillRect/>
              </a:stretch>
            </p:blipFill>
            <p:spPr>
              <a:xfrm>
                <a:off x="1496452" y="1995816"/>
                <a:ext cx="288360" cy="3384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66" name="Ink 65"/>
              <p14:cNvContentPartPr/>
              <p14:nvPr/>
            </p14:nvContentPartPr>
            <p14:xfrm>
              <a:off x="1469812" y="2399016"/>
              <a:ext cx="77040" cy="151920"/>
            </p14:xfrm>
          </p:contentPart>
        </mc:Choice>
        <mc:Fallback xmlns="">
          <p:pic>
            <p:nvPicPr>
              <p:cNvPr id="66" name="Ink 65"/>
              <p:cNvPicPr/>
              <p:nvPr/>
            </p:nvPicPr>
            <p:blipFill>
              <a:blip r:embed="rId29"/>
              <a:stretch>
                <a:fillRect/>
              </a:stretch>
            </p:blipFill>
            <p:spPr>
              <a:xfrm>
                <a:off x="1468732" y="2396856"/>
                <a:ext cx="7956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67" name="Ink 66"/>
              <p14:cNvContentPartPr/>
              <p14:nvPr/>
            </p14:nvContentPartPr>
            <p14:xfrm>
              <a:off x="1547572" y="2345016"/>
              <a:ext cx="7920" cy="9360"/>
            </p14:xfrm>
          </p:contentPart>
        </mc:Choice>
        <mc:Fallback xmlns="">
          <p:pic>
            <p:nvPicPr>
              <p:cNvPr id="67" name="Ink 66"/>
              <p:cNvPicPr/>
              <p:nvPr/>
            </p:nvPicPr>
            <p:blipFill>
              <a:blip r:embed="rId31"/>
              <a:stretch>
                <a:fillRect/>
              </a:stretch>
            </p:blipFill>
            <p:spPr>
              <a:xfrm>
                <a:off x="1546492" y="2342856"/>
                <a:ext cx="9360" cy="129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68" name="Ink 67"/>
              <p14:cNvContentPartPr/>
              <p14:nvPr/>
            </p14:nvContentPartPr>
            <p14:xfrm>
              <a:off x="1614172" y="2385336"/>
              <a:ext cx="69480" cy="8280"/>
            </p14:xfrm>
          </p:contentPart>
        </mc:Choice>
        <mc:Fallback xmlns="">
          <p:pic>
            <p:nvPicPr>
              <p:cNvPr id="68" name="Ink 67"/>
              <p:cNvPicPr/>
              <p:nvPr/>
            </p:nvPicPr>
            <p:blipFill>
              <a:blip r:embed="rId33"/>
              <a:stretch>
                <a:fillRect/>
              </a:stretch>
            </p:blipFill>
            <p:spPr>
              <a:xfrm>
                <a:off x="1613092" y="2382816"/>
                <a:ext cx="71640" cy="13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69" name="Ink 68"/>
              <p14:cNvContentPartPr/>
              <p14:nvPr/>
            </p14:nvContentPartPr>
            <p14:xfrm>
              <a:off x="1628932" y="2399376"/>
              <a:ext cx="72360" cy="19800"/>
            </p14:xfrm>
          </p:contentPart>
        </mc:Choice>
        <mc:Fallback xmlns="">
          <p:pic>
            <p:nvPicPr>
              <p:cNvPr id="69" name="Ink 68"/>
              <p:cNvPicPr/>
              <p:nvPr/>
            </p:nvPicPr>
            <p:blipFill>
              <a:blip r:embed="rId35"/>
              <a:stretch>
                <a:fillRect/>
              </a:stretch>
            </p:blipFill>
            <p:spPr>
              <a:xfrm>
                <a:off x="1628212" y="2399016"/>
                <a:ext cx="7344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70" name="Ink 69"/>
              <p14:cNvContentPartPr/>
              <p14:nvPr/>
            </p14:nvContentPartPr>
            <p14:xfrm>
              <a:off x="1727212" y="2373816"/>
              <a:ext cx="11880" cy="88200"/>
            </p14:xfrm>
          </p:contentPart>
        </mc:Choice>
        <mc:Fallback xmlns="">
          <p:pic>
            <p:nvPicPr>
              <p:cNvPr id="70" name="Ink 69"/>
              <p:cNvPicPr/>
              <p:nvPr/>
            </p:nvPicPr>
            <p:blipFill>
              <a:blip r:embed="rId37"/>
              <a:stretch>
                <a:fillRect/>
              </a:stretch>
            </p:blipFill>
            <p:spPr>
              <a:xfrm>
                <a:off x="1726492" y="2372016"/>
                <a:ext cx="1368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72" name="Ink 71"/>
              <p14:cNvContentPartPr/>
              <p14:nvPr/>
            </p14:nvContentPartPr>
            <p14:xfrm>
              <a:off x="1480612" y="1817256"/>
              <a:ext cx="104400" cy="144000"/>
            </p14:xfrm>
          </p:contentPart>
        </mc:Choice>
        <mc:Fallback xmlns="">
          <p:pic>
            <p:nvPicPr>
              <p:cNvPr id="72" name="Ink 71"/>
              <p:cNvPicPr/>
              <p:nvPr/>
            </p:nvPicPr>
            <p:blipFill>
              <a:blip r:embed="rId39"/>
              <a:stretch>
                <a:fillRect/>
              </a:stretch>
            </p:blipFill>
            <p:spPr>
              <a:xfrm>
                <a:off x="1479532" y="1815096"/>
                <a:ext cx="10584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73" name="Ink 72"/>
              <p14:cNvContentPartPr/>
              <p14:nvPr/>
            </p14:nvContentPartPr>
            <p14:xfrm>
              <a:off x="1609492" y="1805016"/>
              <a:ext cx="54720" cy="154080"/>
            </p14:xfrm>
          </p:contentPart>
        </mc:Choice>
        <mc:Fallback xmlns="">
          <p:pic>
            <p:nvPicPr>
              <p:cNvPr id="73" name="Ink 72"/>
              <p:cNvPicPr/>
              <p:nvPr/>
            </p:nvPicPr>
            <p:blipFill>
              <a:blip r:embed="rId41"/>
              <a:stretch>
                <a:fillRect/>
              </a:stretch>
            </p:blipFill>
            <p:spPr>
              <a:xfrm>
                <a:off x="1608052" y="1802496"/>
                <a:ext cx="5652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74" name="Ink 73"/>
              <p14:cNvContentPartPr/>
              <p14:nvPr/>
            </p14:nvContentPartPr>
            <p14:xfrm>
              <a:off x="1677172" y="1856856"/>
              <a:ext cx="96120" cy="72720"/>
            </p14:xfrm>
          </p:contentPart>
        </mc:Choice>
        <mc:Fallback xmlns="">
          <p:pic>
            <p:nvPicPr>
              <p:cNvPr id="74" name="Ink 73"/>
              <p:cNvPicPr/>
              <p:nvPr/>
            </p:nvPicPr>
            <p:blipFill>
              <a:blip r:embed="rId43"/>
              <a:stretch>
                <a:fillRect/>
              </a:stretch>
            </p:blipFill>
            <p:spPr>
              <a:xfrm>
                <a:off x="1676092" y="1856136"/>
                <a:ext cx="9828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75" name="Ink 74"/>
              <p14:cNvContentPartPr/>
              <p14:nvPr/>
            </p14:nvContentPartPr>
            <p14:xfrm>
              <a:off x="1779772" y="1816176"/>
              <a:ext cx="35640" cy="157680"/>
            </p14:xfrm>
          </p:contentPart>
        </mc:Choice>
        <mc:Fallback xmlns="">
          <p:pic>
            <p:nvPicPr>
              <p:cNvPr id="75" name="Ink 74"/>
              <p:cNvPicPr/>
              <p:nvPr/>
            </p:nvPicPr>
            <p:blipFill>
              <a:blip r:embed="rId45"/>
              <a:stretch>
                <a:fillRect/>
              </a:stretch>
            </p:blipFill>
            <p:spPr>
              <a:xfrm>
                <a:off x="1779412" y="1814016"/>
                <a:ext cx="3744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76" name="Ink 75"/>
              <p14:cNvContentPartPr/>
              <p14:nvPr/>
            </p14:nvContentPartPr>
            <p14:xfrm>
              <a:off x="1860772" y="1910136"/>
              <a:ext cx="55080" cy="6840"/>
            </p14:xfrm>
          </p:contentPart>
        </mc:Choice>
        <mc:Fallback xmlns="">
          <p:pic>
            <p:nvPicPr>
              <p:cNvPr id="76" name="Ink 75"/>
              <p:cNvPicPr/>
              <p:nvPr/>
            </p:nvPicPr>
            <p:blipFill>
              <a:blip r:embed="rId47"/>
              <a:stretch>
                <a:fillRect/>
              </a:stretch>
            </p:blipFill>
            <p:spPr>
              <a:xfrm>
                <a:off x="1859692" y="1907616"/>
                <a:ext cx="56520" cy="104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77" name="Ink 76"/>
              <p14:cNvContentPartPr/>
              <p14:nvPr/>
            </p14:nvContentPartPr>
            <p14:xfrm>
              <a:off x="1947532" y="1824816"/>
              <a:ext cx="77400" cy="144360"/>
            </p14:xfrm>
          </p:contentPart>
        </mc:Choice>
        <mc:Fallback xmlns="">
          <p:pic>
            <p:nvPicPr>
              <p:cNvPr id="77" name="Ink 76"/>
              <p:cNvPicPr/>
              <p:nvPr/>
            </p:nvPicPr>
            <p:blipFill>
              <a:blip r:embed="rId49"/>
              <a:stretch>
                <a:fillRect/>
              </a:stretch>
            </p:blipFill>
            <p:spPr>
              <a:xfrm>
                <a:off x="1946452" y="1822296"/>
                <a:ext cx="7884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78" name="Ink 77"/>
              <p14:cNvContentPartPr/>
              <p14:nvPr/>
            </p14:nvContentPartPr>
            <p14:xfrm>
              <a:off x="1994692" y="2073216"/>
              <a:ext cx="95040" cy="146160"/>
            </p14:xfrm>
          </p:contentPart>
        </mc:Choice>
        <mc:Fallback xmlns="">
          <p:pic>
            <p:nvPicPr>
              <p:cNvPr id="78" name="Ink 77"/>
              <p:cNvPicPr/>
              <p:nvPr/>
            </p:nvPicPr>
            <p:blipFill>
              <a:blip r:embed="rId51"/>
              <a:stretch>
                <a:fillRect/>
              </a:stretch>
            </p:blipFill>
            <p:spPr>
              <a:xfrm>
                <a:off x="1993612" y="2070696"/>
                <a:ext cx="9720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79" name="Ink 78"/>
              <p14:cNvContentPartPr/>
              <p14:nvPr/>
            </p14:nvContentPartPr>
            <p14:xfrm>
              <a:off x="2166412" y="1964856"/>
              <a:ext cx="98280" cy="347040"/>
            </p14:xfrm>
          </p:contentPart>
        </mc:Choice>
        <mc:Fallback xmlns="">
          <p:pic>
            <p:nvPicPr>
              <p:cNvPr id="79" name="Ink 78"/>
              <p:cNvPicPr/>
              <p:nvPr/>
            </p:nvPicPr>
            <p:blipFill>
              <a:blip r:embed="rId53"/>
              <a:stretch>
                <a:fillRect/>
              </a:stretch>
            </p:blipFill>
            <p:spPr>
              <a:xfrm>
                <a:off x="2164972" y="1962696"/>
                <a:ext cx="100800" cy="3520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80" name="Ink 79"/>
              <p14:cNvContentPartPr/>
              <p14:nvPr/>
            </p14:nvContentPartPr>
            <p14:xfrm>
              <a:off x="2301052" y="2015976"/>
              <a:ext cx="87840" cy="213120"/>
            </p14:xfrm>
          </p:contentPart>
        </mc:Choice>
        <mc:Fallback xmlns="">
          <p:pic>
            <p:nvPicPr>
              <p:cNvPr id="80" name="Ink 79"/>
              <p:cNvPicPr/>
              <p:nvPr/>
            </p:nvPicPr>
            <p:blipFill>
              <a:blip r:embed="rId55"/>
              <a:stretch>
                <a:fillRect/>
              </a:stretch>
            </p:blipFill>
            <p:spPr>
              <a:xfrm>
                <a:off x="2299972" y="2013816"/>
                <a:ext cx="9000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81" name="Ink 80"/>
              <p14:cNvContentPartPr/>
              <p14:nvPr/>
            </p14:nvContentPartPr>
            <p14:xfrm>
              <a:off x="2300332" y="2220816"/>
              <a:ext cx="47880" cy="15840"/>
            </p14:xfrm>
          </p:contentPart>
        </mc:Choice>
        <mc:Fallback xmlns="">
          <p:pic>
            <p:nvPicPr>
              <p:cNvPr id="81" name="Ink 80"/>
              <p:cNvPicPr/>
              <p:nvPr/>
            </p:nvPicPr>
            <p:blipFill>
              <a:blip r:embed="rId57"/>
              <a:stretch>
                <a:fillRect/>
              </a:stretch>
            </p:blipFill>
            <p:spPr>
              <a:xfrm>
                <a:off x="2299612" y="2219376"/>
                <a:ext cx="4968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82" name="Ink 81"/>
              <p14:cNvContentPartPr/>
              <p14:nvPr/>
            </p14:nvContentPartPr>
            <p14:xfrm>
              <a:off x="2375572" y="2105616"/>
              <a:ext cx="78480" cy="87480"/>
            </p14:xfrm>
          </p:contentPart>
        </mc:Choice>
        <mc:Fallback xmlns="">
          <p:pic>
            <p:nvPicPr>
              <p:cNvPr id="82" name="Ink 81"/>
              <p:cNvPicPr/>
              <p:nvPr/>
            </p:nvPicPr>
            <p:blipFill>
              <a:blip r:embed="rId59"/>
              <a:stretch>
                <a:fillRect/>
              </a:stretch>
            </p:blipFill>
            <p:spPr>
              <a:xfrm>
                <a:off x="2374492" y="2103816"/>
                <a:ext cx="7992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83" name="Ink 82"/>
              <p14:cNvContentPartPr/>
              <p14:nvPr/>
            </p14:nvContentPartPr>
            <p14:xfrm>
              <a:off x="2493652" y="2071416"/>
              <a:ext cx="61560" cy="176040"/>
            </p14:xfrm>
          </p:contentPart>
        </mc:Choice>
        <mc:Fallback xmlns="">
          <p:pic>
            <p:nvPicPr>
              <p:cNvPr id="83" name="Ink 82"/>
              <p:cNvPicPr/>
              <p:nvPr/>
            </p:nvPicPr>
            <p:blipFill>
              <a:blip r:embed="rId61"/>
              <a:stretch>
                <a:fillRect/>
              </a:stretch>
            </p:blipFill>
            <p:spPr>
              <a:xfrm>
                <a:off x="2492212" y="2069256"/>
                <a:ext cx="6372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84" name="Ink 83"/>
              <p14:cNvContentPartPr/>
              <p14:nvPr/>
            </p14:nvContentPartPr>
            <p14:xfrm>
              <a:off x="2558452" y="2126136"/>
              <a:ext cx="97200" cy="76320"/>
            </p14:xfrm>
          </p:contentPart>
        </mc:Choice>
        <mc:Fallback xmlns="">
          <p:pic>
            <p:nvPicPr>
              <p:cNvPr id="84" name="Ink 83"/>
              <p:cNvPicPr/>
              <p:nvPr/>
            </p:nvPicPr>
            <p:blipFill>
              <a:blip r:embed="rId63"/>
              <a:stretch>
                <a:fillRect/>
              </a:stretch>
            </p:blipFill>
            <p:spPr>
              <a:xfrm>
                <a:off x="2557372" y="2123976"/>
                <a:ext cx="9972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85" name="Ink 84"/>
              <p14:cNvContentPartPr/>
              <p14:nvPr/>
            </p14:nvContentPartPr>
            <p14:xfrm>
              <a:off x="2637652" y="2205696"/>
              <a:ext cx="43200" cy="68400"/>
            </p14:xfrm>
          </p:contentPart>
        </mc:Choice>
        <mc:Fallback xmlns="">
          <p:pic>
            <p:nvPicPr>
              <p:cNvPr id="85" name="Ink 84"/>
              <p:cNvPicPr/>
              <p:nvPr/>
            </p:nvPicPr>
            <p:blipFill>
              <a:blip r:embed="rId65"/>
              <a:stretch>
                <a:fillRect/>
              </a:stretch>
            </p:blipFill>
            <p:spPr>
              <a:xfrm>
                <a:off x="2637292" y="2204256"/>
                <a:ext cx="4464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87" name="Ink 86"/>
              <p14:cNvContentPartPr/>
              <p14:nvPr/>
            </p14:nvContentPartPr>
            <p14:xfrm>
              <a:off x="2741332" y="2171136"/>
              <a:ext cx="68760" cy="136800"/>
            </p14:xfrm>
          </p:contentPart>
        </mc:Choice>
        <mc:Fallback xmlns="">
          <p:pic>
            <p:nvPicPr>
              <p:cNvPr id="87" name="Ink 86"/>
              <p:cNvPicPr/>
              <p:nvPr/>
            </p:nvPicPr>
            <p:blipFill>
              <a:blip r:embed="rId67"/>
              <a:stretch>
                <a:fillRect/>
              </a:stretch>
            </p:blipFill>
            <p:spPr>
              <a:xfrm>
                <a:off x="2740972" y="2168976"/>
                <a:ext cx="7020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88" name="Ink 87"/>
              <p14:cNvContentPartPr/>
              <p14:nvPr/>
            </p14:nvContentPartPr>
            <p14:xfrm>
              <a:off x="2790292" y="2076816"/>
              <a:ext cx="4320" cy="15480"/>
            </p14:xfrm>
          </p:contentPart>
        </mc:Choice>
        <mc:Fallback xmlns="">
          <p:pic>
            <p:nvPicPr>
              <p:cNvPr id="88" name="Ink 87"/>
              <p:cNvPicPr/>
              <p:nvPr/>
            </p:nvPicPr>
            <p:blipFill>
              <a:blip r:embed="rId69"/>
              <a:stretch>
                <a:fillRect/>
              </a:stretch>
            </p:blipFill>
            <p:spPr>
              <a:xfrm>
                <a:off x="2789212" y="2074656"/>
                <a:ext cx="57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89" name="Ink 88"/>
              <p14:cNvContentPartPr/>
              <p14:nvPr/>
            </p14:nvContentPartPr>
            <p14:xfrm>
              <a:off x="2854732" y="2141256"/>
              <a:ext cx="84240" cy="24120"/>
            </p14:xfrm>
          </p:contentPart>
        </mc:Choice>
        <mc:Fallback xmlns="">
          <p:pic>
            <p:nvPicPr>
              <p:cNvPr id="89" name="Ink 88"/>
              <p:cNvPicPr/>
              <p:nvPr/>
            </p:nvPicPr>
            <p:blipFill>
              <a:blip r:embed="rId71"/>
              <a:stretch>
                <a:fillRect/>
              </a:stretch>
            </p:blipFill>
            <p:spPr>
              <a:xfrm>
                <a:off x="2853652" y="2140536"/>
                <a:ext cx="8640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90" name="Ink 89"/>
              <p14:cNvContentPartPr/>
              <p14:nvPr/>
            </p14:nvContentPartPr>
            <p14:xfrm>
              <a:off x="2897932" y="2116776"/>
              <a:ext cx="13320" cy="76320"/>
            </p14:xfrm>
          </p:contentPart>
        </mc:Choice>
        <mc:Fallback xmlns="">
          <p:pic>
            <p:nvPicPr>
              <p:cNvPr id="90" name="Ink 89"/>
              <p:cNvPicPr/>
              <p:nvPr/>
            </p:nvPicPr>
            <p:blipFill>
              <a:blip r:embed="rId73"/>
              <a:stretch>
                <a:fillRect/>
              </a:stretch>
            </p:blipFill>
            <p:spPr>
              <a:xfrm>
                <a:off x="2897212" y="2114976"/>
                <a:ext cx="1476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91" name="Ink 90"/>
              <p14:cNvContentPartPr/>
              <p14:nvPr/>
            </p14:nvContentPartPr>
            <p14:xfrm>
              <a:off x="2962732" y="2111376"/>
              <a:ext cx="4320" cy="100800"/>
            </p14:xfrm>
          </p:contentPart>
        </mc:Choice>
        <mc:Fallback xmlns="">
          <p:pic>
            <p:nvPicPr>
              <p:cNvPr id="91" name="Ink 90"/>
              <p:cNvPicPr/>
              <p:nvPr/>
            </p:nvPicPr>
            <p:blipFill>
              <a:blip r:embed="rId75"/>
              <a:stretch>
                <a:fillRect/>
              </a:stretch>
            </p:blipFill>
            <p:spPr>
              <a:xfrm>
                <a:off x="2961652" y="2109216"/>
                <a:ext cx="684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92" name="Ink 91"/>
              <p14:cNvContentPartPr/>
              <p14:nvPr/>
            </p14:nvContentPartPr>
            <p14:xfrm>
              <a:off x="2971372" y="2020296"/>
              <a:ext cx="98280" cy="262800"/>
            </p14:xfrm>
          </p:contentPart>
        </mc:Choice>
        <mc:Fallback xmlns="">
          <p:pic>
            <p:nvPicPr>
              <p:cNvPr id="92" name="Ink 91"/>
              <p:cNvPicPr/>
              <p:nvPr/>
            </p:nvPicPr>
            <p:blipFill>
              <a:blip r:embed="rId77"/>
              <a:stretch>
                <a:fillRect/>
              </a:stretch>
            </p:blipFill>
            <p:spPr>
              <a:xfrm>
                <a:off x="2970292" y="2018496"/>
                <a:ext cx="10044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93" name="Ink 92"/>
              <p14:cNvContentPartPr/>
              <p14:nvPr/>
            </p14:nvContentPartPr>
            <p14:xfrm>
              <a:off x="3156412" y="2117856"/>
              <a:ext cx="110520" cy="7920"/>
            </p14:xfrm>
          </p:contentPart>
        </mc:Choice>
        <mc:Fallback xmlns="">
          <p:pic>
            <p:nvPicPr>
              <p:cNvPr id="93" name="Ink 92"/>
              <p:cNvPicPr/>
              <p:nvPr/>
            </p:nvPicPr>
            <p:blipFill>
              <a:blip r:embed="rId79"/>
              <a:stretch>
                <a:fillRect/>
              </a:stretch>
            </p:blipFill>
            <p:spPr>
              <a:xfrm>
                <a:off x="3155692" y="2115336"/>
                <a:ext cx="112680" cy="129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94" name="Ink 93"/>
              <p14:cNvContentPartPr/>
              <p14:nvPr/>
            </p14:nvContentPartPr>
            <p14:xfrm>
              <a:off x="3146332" y="2157096"/>
              <a:ext cx="127440" cy="23400"/>
            </p14:xfrm>
          </p:contentPart>
        </mc:Choice>
        <mc:Fallback xmlns="">
          <p:pic>
            <p:nvPicPr>
              <p:cNvPr id="94" name="Ink 93"/>
              <p:cNvPicPr/>
              <p:nvPr/>
            </p:nvPicPr>
            <p:blipFill>
              <a:blip r:embed="rId81"/>
              <a:stretch>
                <a:fillRect/>
              </a:stretch>
            </p:blipFill>
            <p:spPr>
              <a:xfrm>
                <a:off x="3145612" y="2156736"/>
                <a:ext cx="12888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95" name="Ink 94"/>
              <p14:cNvContentPartPr/>
              <p14:nvPr/>
            </p14:nvContentPartPr>
            <p14:xfrm>
              <a:off x="3363052" y="2029296"/>
              <a:ext cx="194040" cy="204840"/>
            </p14:xfrm>
          </p:contentPart>
        </mc:Choice>
        <mc:Fallback xmlns="">
          <p:pic>
            <p:nvPicPr>
              <p:cNvPr id="95" name="Ink 94"/>
              <p:cNvPicPr/>
              <p:nvPr/>
            </p:nvPicPr>
            <p:blipFill>
              <a:blip r:embed="rId83"/>
              <a:stretch>
                <a:fillRect/>
              </a:stretch>
            </p:blipFill>
            <p:spPr>
              <a:xfrm>
                <a:off x="3361972" y="2026776"/>
                <a:ext cx="19656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96" name="Ink 95"/>
              <p14:cNvContentPartPr/>
              <p14:nvPr/>
            </p14:nvContentPartPr>
            <p14:xfrm>
              <a:off x="3620092" y="2067456"/>
              <a:ext cx="79200" cy="195480"/>
            </p14:xfrm>
          </p:contentPart>
        </mc:Choice>
        <mc:Fallback xmlns="">
          <p:pic>
            <p:nvPicPr>
              <p:cNvPr id="96" name="Ink 95"/>
              <p:cNvPicPr/>
              <p:nvPr/>
            </p:nvPicPr>
            <p:blipFill>
              <a:blip r:embed="rId85"/>
              <a:stretch>
                <a:fillRect/>
              </a:stretch>
            </p:blipFill>
            <p:spPr>
              <a:xfrm>
                <a:off x="3618652" y="2065296"/>
                <a:ext cx="8172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97" name="Ink 96"/>
              <p14:cNvContentPartPr/>
              <p14:nvPr/>
            </p14:nvContentPartPr>
            <p14:xfrm>
              <a:off x="3666532" y="2105616"/>
              <a:ext cx="87120" cy="77760"/>
            </p14:xfrm>
          </p:contentPart>
        </mc:Choice>
        <mc:Fallback xmlns="">
          <p:pic>
            <p:nvPicPr>
              <p:cNvPr id="97" name="Ink 96"/>
              <p:cNvPicPr/>
              <p:nvPr/>
            </p:nvPicPr>
            <p:blipFill>
              <a:blip r:embed="rId87"/>
              <a:stretch>
                <a:fillRect/>
              </a:stretch>
            </p:blipFill>
            <p:spPr>
              <a:xfrm>
                <a:off x="3665092" y="2103456"/>
                <a:ext cx="8856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98" name="Ink 97"/>
              <p14:cNvContentPartPr/>
              <p14:nvPr/>
            </p14:nvContentPartPr>
            <p14:xfrm>
              <a:off x="3798292" y="2069256"/>
              <a:ext cx="62640" cy="162000"/>
            </p14:xfrm>
          </p:contentPart>
        </mc:Choice>
        <mc:Fallback xmlns="">
          <p:pic>
            <p:nvPicPr>
              <p:cNvPr id="98" name="Ink 97"/>
              <p:cNvPicPr/>
              <p:nvPr/>
            </p:nvPicPr>
            <p:blipFill>
              <a:blip r:embed="rId89"/>
              <a:stretch>
                <a:fillRect/>
              </a:stretch>
            </p:blipFill>
            <p:spPr>
              <a:xfrm>
                <a:off x="3796852" y="2066736"/>
                <a:ext cx="6516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99" name="Ink 98"/>
              <p14:cNvContentPartPr/>
              <p14:nvPr/>
            </p14:nvContentPartPr>
            <p14:xfrm>
              <a:off x="3883972" y="2129016"/>
              <a:ext cx="109080" cy="70920"/>
            </p14:xfrm>
          </p:contentPart>
        </mc:Choice>
        <mc:Fallback xmlns="">
          <p:pic>
            <p:nvPicPr>
              <p:cNvPr id="99" name="Ink 98"/>
              <p:cNvPicPr/>
              <p:nvPr/>
            </p:nvPicPr>
            <p:blipFill>
              <a:blip r:embed="rId91"/>
              <a:stretch>
                <a:fillRect/>
              </a:stretch>
            </p:blipFill>
            <p:spPr>
              <a:xfrm>
                <a:off x="3882532" y="2126856"/>
                <a:ext cx="11160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00" name="Ink 99"/>
              <p14:cNvContentPartPr/>
              <p14:nvPr/>
            </p14:nvContentPartPr>
            <p14:xfrm>
              <a:off x="5161485" y="3322080"/>
              <a:ext cx="360" cy="360"/>
            </p14:xfrm>
          </p:contentPart>
        </mc:Choice>
        <mc:Fallback xmlns="">
          <p:pic>
            <p:nvPicPr>
              <p:cNvPr id="100" name="Ink 99"/>
              <p:cNvPicPr/>
              <p:nvPr/>
            </p:nvPicPr>
            <p:blipFill>
              <a:blip r:embed="rId93"/>
              <a:stretch>
                <a:fillRect/>
              </a:stretch>
            </p:blipFill>
            <p:spPr>
              <a:xfrm>
                <a:off x="5160765" y="3320640"/>
                <a:ext cx="1800" cy="32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01" name="Ink 100"/>
              <p14:cNvContentPartPr/>
              <p14:nvPr/>
            </p14:nvContentPartPr>
            <p14:xfrm>
              <a:off x="3983692" y="2186616"/>
              <a:ext cx="52200" cy="72720"/>
            </p14:xfrm>
          </p:contentPart>
        </mc:Choice>
        <mc:Fallback xmlns="">
          <p:pic>
            <p:nvPicPr>
              <p:cNvPr id="101" name="Ink 100"/>
              <p:cNvPicPr/>
              <p:nvPr/>
            </p:nvPicPr>
            <p:blipFill>
              <a:blip r:embed="rId95"/>
              <a:stretch>
                <a:fillRect/>
              </a:stretch>
            </p:blipFill>
            <p:spPr>
              <a:xfrm>
                <a:off x="3983332" y="2184816"/>
                <a:ext cx="5328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02" name="Ink 101"/>
              <p14:cNvContentPartPr/>
              <p14:nvPr/>
            </p14:nvContentPartPr>
            <p14:xfrm>
              <a:off x="4017172" y="2149536"/>
              <a:ext cx="93960" cy="169920"/>
            </p14:xfrm>
          </p:contentPart>
        </mc:Choice>
        <mc:Fallback xmlns="">
          <p:pic>
            <p:nvPicPr>
              <p:cNvPr id="102" name="Ink 101"/>
              <p:cNvPicPr/>
              <p:nvPr/>
            </p:nvPicPr>
            <p:blipFill>
              <a:blip r:embed="rId97"/>
              <a:stretch>
                <a:fillRect/>
              </a:stretch>
            </p:blipFill>
            <p:spPr>
              <a:xfrm>
                <a:off x="4016092" y="2147736"/>
                <a:ext cx="9612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03" name="Ink 102"/>
              <p14:cNvContentPartPr/>
              <p14:nvPr/>
            </p14:nvContentPartPr>
            <p14:xfrm>
              <a:off x="4091332" y="2105256"/>
              <a:ext cx="18000" cy="9000"/>
            </p14:xfrm>
          </p:contentPart>
        </mc:Choice>
        <mc:Fallback xmlns="">
          <p:pic>
            <p:nvPicPr>
              <p:cNvPr id="103" name="Ink 102"/>
              <p:cNvPicPr/>
              <p:nvPr/>
            </p:nvPicPr>
            <p:blipFill>
              <a:blip r:embed="rId99"/>
              <a:stretch>
                <a:fillRect/>
              </a:stretch>
            </p:blipFill>
            <p:spPr>
              <a:xfrm>
                <a:off x="4090252" y="2103096"/>
                <a:ext cx="1944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04" name="Ink 103"/>
              <p14:cNvContentPartPr/>
              <p14:nvPr/>
            </p14:nvContentPartPr>
            <p14:xfrm>
              <a:off x="4151812" y="2060256"/>
              <a:ext cx="52920" cy="189000"/>
            </p14:xfrm>
          </p:contentPart>
        </mc:Choice>
        <mc:Fallback xmlns="">
          <p:pic>
            <p:nvPicPr>
              <p:cNvPr id="104" name="Ink 103"/>
              <p:cNvPicPr/>
              <p:nvPr/>
            </p:nvPicPr>
            <p:blipFill>
              <a:blip r:embed="rId101"/>
              <a:stretch>
                <a:fillRect/>
              </a:stretch>
            </p:blipFill>
            <p:spPr>
              <a:xfrm>
                <a:off x="4151452" y="2058096"/>
                <a:ext cx="543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05" name="Ink 104"/>
              <p14:cNvContentPartPr/>
              <p14:nvPr/>
            </p14:nvContentPartPr>
            <p14:xfrm>
              <a:off x="4188892" y="2035776"/>
              <a:ext cx="95400" cy="268560"/>
            </p14:xfrm>
          </p:contentPart>
        </mc:Choice>
        <mc:Fallback xmlns="">
          <p:pic>
            <p:nvPicPr>
              <p:cNvPr id="105" name="Ink 104"/>
              <p:cNvPicPr/>
              <p:nvPr/>
            </p:nvPicPr>
            <p:blipFill>
              <a:blip r:embed="rId103"/>
              <a:stretch>
                <a:fillRect/>
              </a:stretch>
            </p:blipFill>
            <p:spPr>
              <a:xfrm>
                <a:off x="4188172" y="2033616"/>
                <a:ext cx="97200"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09" name="Ink 108"/>
              <p14:cNvContentPartPr/>
              <p14:nvPr/>
            </p14:nvContentPartPr>
            <p14:xfrm>
              <a:off x="4267732" y="1992216"/>
              <a:ext cx="81000" cy="312120"/>
            </p14:xfrm>
          </p:contentPart>
        </mc:Choice>
        <mc:Fallback xmlns="">
          <p:pic>
            <p:nvPicPr>
              <p:cNvPr id="109" name="Ink 108"/>
              <p:cNvPicPr/>
              <p:nvPr/>
            </p:nvPicPr>
            <p:blipFill>
              <a:blip r:embed="rId105"/>
              <a:stretch>
                <a:fillRect/>
              </a:stretch>
            </p:blipFill>
            <p:spPr>
              <a:xfrm>
                <a:off x="4267372" y="1990416"/>
                <a:ext cx="82440" cy="3164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10" name="Ink 109"/>
              <p14:cNvContentPartPr/>
              <p14:nvPr/>
            </p14:nvContentPartPr>
            <p14:xfrm>
              <a:off x="4412092" y="2128296"/>
              <a:ext cx="20520" cy="29880"/>
            </p14:xfrm>
          </p:contentPart>
        </mc:Choice>
        <mc:Fallback xmlns="">
          <p:pic>
            <p:nvPicPr>
              <p:cNvPr id="110" name="Ink 109"/>
              <p:cNvPicPr/>
              <p:nvPr/>
            </p:nvPicPr>
            <p:blipFill>
              <a:blip r:embed="rId107"/>
              <a:stretch>
                <a:fillRect/>
              </a:stretch>
            </p:blipFill>
            <p:spPr>
              <a:xfrm>
                <a:off x="4411372" y="2126496"/>
                <a:ext cx="2232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11" name="Ink 110"/>
              <p14:cNvContentPartPr/>
              <p14:nvPr/>
            </p14:nvContentPartPr>
            <p14:xfrm>
              <a:off x="2219025" y="2508816"/>
              <a:ext cx="126720" cy="170280"/>
            </p14:xfrm>
          </p:contentPart>
        </mc:Choice>
        <mc:Fallback xmlns="">
          <p:pic>
            <p:nvPicPr>
              <p:cNvPr id="111" name="Ink 110"/>
              <p:cNvPicPr/>
              <p:nvPr/>
            </p:nvPicPr>
            <p:blipFill>
              <a:blip r:embed="rId109"/>
              <a:stretch>
                <a:fillRect/>
              </a:stretch>
            </p:blipFill>
            <p:spPr>
              <a:xfrm>
                <a:off x="2217945" y="2506656"/>
                <a:ext cx="12888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12" name="Ink 111"/>
              <p14:cNvContentPartPr/>
              <p14:nvPr/>
            </p14:nvContentPartPr>
            <p14:xfrm>
              <a:off x="2415225" y="2421696"/>
              <a:ext cx="40680" cy="128880"/>
            </p14:xfrm>
          </p:contentPart>
        </mc:Choice>
        <mc:Fallback xmlns="">
          <p:pic>
            <p:nvPicPr>
              <p:cNvPr id="112" name="Ink 111"/>
              <p:cNvPicPr/>
              <p:nvPr/>
            </p:nvPicPr>
            <p:blipFill>
              <a:blip r:embed="rId111"/>
              <a:stretch>
                <a:fillRect/>
              </a:stretch>
            </p:blipFill>
            <p:spPr>
              <a:xfrm>
                <a:off x="2414865" y="2419176"/>
                <a:ext cx="4176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13" name="Ink 112"/>
              <p14:cNvContentPartPr/>
              <p14:nvPr/>
            </p14:nvContentPartPr>
            <p14:xfrm>
              <a:off x="2364465" y="2640216"/>
              <a:ext cx="71640" cy="86760"/>
            </p14:xfrm>
          </p:contentPart>
        </mc:Choice>
        <mc:Fallback xmlns="">
          <p:pic>
            <p:nvPicPr>
              <p:cNvPr id="113" name="Ink 112"/>
              <p:cNvPicPr/>
              <p:nvPr/>
            </p:nvPicPr>
            <p:blipFill>
              <a:blip r:embed="rId113"/>
              <a:stretch>
                <a:fillRect/>
              </a:stretch>
            </p:blipFill>
            <p:spPr>
              <a:xfrm>
                <a:off x="2363385" y="2638416"/>
                <a:ext cx="7308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14" name="Ink 113"/>
              <p14:cNvContentPartPr/>
              <p14:nvPr/>
            </p14:nvContentPartPr>
            <p14:xfrm>
              <a:off x="2496945" y="2617176"/>
              <a:ext cx="54000" cy="146880"/>
            </p14:xfrm>
          </p:contentPart>
        </mc:Choice>
        <mc:Fallback xmlns="">
          <p:pic>
            <p:nvPicPr>
              <p:cNvPr id="114" name="Ink 113"/>
              <p:cNvPicPr/>
              <p:nvPr/>
            </p:nvPicPr>
            <p:blipFill>
              <a:blip r:embed="rId115"/>
              <a:stretch>
                <a:fillRect/>
              </a:stretch>
            </p:blipFill>
            <p:spPr>
              <a:xfrm>
                <a:off x="2495505" y="2615376"/>
                <a:ext cx="5616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15" name="Ink 114"/>
              <p14:cNvContentPartPr/>
              <p14:nvPr/>
            </p14:nvContentPartPr>
            <p14:xfrm>
              <a:off x="2562825" y="2649216"/>
              <a:ext cx="123840" cy="87840"/>
            </p14:xfrm>
          </p:contentPart>
        </mc:Choice>
        <mc:Fallback xmlns="">
          <p:pic>
            <p:nvPicPr>
              <p:cNvPr id="115" name="Ink 114"/>
              <p:cNvPicPr/>
              <p:nvPr/>
            </p:nvPicPr>
            <p:blipFill>
              <a:blip r:embed="rId117"/>
              <a:stretch>
                <a:fillRect/>
              </a:stretch>
            </p:blipFill>
            <p:spPr>
              <a:xfrm>
                <a:off x="2561385" y="2647056"/>
                <a:ext cx="126720" cy="925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16" name="Ink 115"/>
              <p14:cNvContentPartPr/>
              <p14:nvPr/>
            </p14:nvContentPartPr>
            <p14:xfrm>
              <a:off x="2693145" y="2723016"/>
              <a:ext cx="46440" cy="52920"/>
            </p14:xfrm>
          </p:contentPart>
        </mc:Choice>
        <mc:Fallback xmlns="">
          <p:pic>
            <p:nvPicPr>
              <p:cNvPr id="116" name="Ink 115"/>
              <p:cNvPicPr/>
              <p:nvPr/>
            </p:nvPicPr>
            <p:blipFill>
              <a:blip r:embed="rId119"/>
              <a:stretch>
                <a:fillRect/>
              </a:stretch>
            </p:blipFill>
            <p:spPr>
              <a:xfrm>
                <a:off x="2692785" y="2721216"/>
                <a:ext cx="4788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17" name="Ink 116"/>
              <p14:cNvContentPartPr/>
              <p14:nvPr/>
            </p14:nvContentPartPr>
            <p14:xfrm>
              <a:off x="2759025" y="2676576"/>
              <a:ext cx="80640" cy="153360"/>
            </p14:xfrm>
          </p:contentPart>
        </mc:Choice>
        <mc:Fallback xmlns="">
          <p:pic>
            <p:nvPicPr>
              <p:cNvPr id="117" name="Ink 116"/>
              <p:cNvPicPr/>
              <p:nvPr/>
            </p:nvPicPr>
            <p:blipFill>
              <a:blip r:embed="rId121"/>
              <a:stretch>
                <a:fillRect/>
              </a:stretch>
            </p:blipFill>
            <p:spPr>
              <a:xfrm>
                <a:off x="2757945" y="2674776"/>
                <a:ext cx="8316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18" name="Ink 117"/>
              <p14:cNvContentPartPr/>
              <p14:nvPr/>
            </p14:nvContentPartPr>
            <p14:xfrm>
              <a:off x="2813025" y="2627256"/>
              <a:ext cx="8280" cy="12960"/>
            </p14:xfrm>
          </p:contentPart>
        </mc:Choice>
        <mc:Fallback xmlns="">
          <p:pic>
            <p:nvPicPr>
              <p:cNvPr id="118" name="Ink 117"/>
              <p:cNvPicPr/>
              <p:nvPr/>
            </p:nvPicPr>
            <p:blipFill>
              <a:blip r:embed="rId123"/>
              <a:stretch>
                <a:fillRect/>
              </a:stretch>
            </p:blipFill>
            <p:spPr>
              <a:xfrm>
                <a:off x="2811945" y="2625096"/>
                <a:ext cx="10080" cy="1584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19" name="Ink 118"/>
              <p14:cNvContentPartPr/>
              <p14:nvPr/>
            </p14:nvContentPartPr>
            <p14:xfrm>
              <a:off x="2887545" y="2606016"/>
              <a:ext cx="56520" cy="178560"/>
            </p14:xfrm>
          </p:contentPart>
        </mc:Choice>
        <mc:Fallback xmlns="">
          <p:pic>
            <p:nvPicPr>
              <p:cNvPr id="119" name="Ink 118"/>
              <p:cNvPicPr/>
              <p:nvPr/>
            </p:nvPicPr>
            <p:blipFill>
              <a:blip r:embed="rId125"/>
              <a:stretch>
                <a:fillRect/>
              </a:stretch>
            </p:blipFill>
            <p:spPr>
              <a:xfrm>
                <a:off x="2886825" y="2603856"/>
                <a:ext cx="5832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20" name="Ink 119"/>
              <p14:cNvContentPartPr/>
              <p14:nvPr/>
            </p14:nvContentPartPr>
            <p14:xfrm>
              <a:off x="2899065" y="2442688"/>
              <a:ext cx="17280" cy="86400"/>
            </p14:xfrm>
          </p:contentPart>
        </mc:Choice>
        <mc:Fallback xmlns="">
          <p:pic>
            <p:nvPicPr>
              <p:cNvPr id="120" name="Ink 119"/>
              <p:cNvPicPr/>
              <p:nvPr/>
            </p:nvPicPr>
            <p:blipFill>
              <a:blip r:embed="rId127"/>
              <a:stretch>
                <a:fillRect/>
              </a:stretch>
            </p:blipFill>
            <p:spPr>
              <a:xfrm>
                <a:off x="2898705" y="2440528"/>
                <a:ext cx="1872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21" name="Ink 120"/>
              <p14:cNvContentPartPr/>
              <p14:nvPr/>
            </p14:nvContentPartPr>
            <p14:xfrm>
              <a:off x="2858025" y="2424328"/>
              <a:ext cx="145080" cy="24840"/>
            </p14:xfrm>
          </p:contentPart>
        </mc:Choice>
        <mc:Fallback xmlns="">
          <p:pic>
            <p:nvPicPr>
              <p:cNvPr id="121" name="Ink 120"/>
              <p:cNvPicPr/>
              <p:nvPr/>
            </p:nvPicPr>
            <p:blipFill>
              <a:blip r:embed="rId129"/>
              <a:stretch>
                <a:fillRect/>
              </a:stretch>
            </p:blipFill>
            <p:spPr>
              <a:xfrm>
                <a:off x="2856945" y="2422168"/>
                <a:ext cx="14688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23" name="Ink 122"/>
              <p14:cNvContentPartPr/>
              <p14:nvPr/>
            </p14:nvContentPartPr>
            <p14:xfrm>
              <a:off x="3118665" y="2498016"/>
              <a:ext cx="88920" cy="113760"/>
            </p14:xfrm>
          </p:contentPart>
        </mc:Choice>
        <mc:Fallback xmlns="">
          <p:pic>
            <p:nvPicPr>
              <p:cNvPr id="123" name="Ink 122"/>
              <p:cNvPicPr/>
              <p:nvPr/>
            </p:nvPicPr>
            <p:blipFill>
              <a:blip r:embed="rId131"/>
              <a:stretch>
                <a:fillRect/>
              </a:stretch>
            </p:blipFill>
            <p:spPr>
              <a:xfrm>
                <a:off x="3117585" y="2495856"/>
                <a:ext cx="9144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24" name="Ink 123"/>
              <p14:cNvContentPartPr/>
              <p14:nvPr/>
            </p14:nvContentPartPr>
            <p14:xfrm>
              <a:off x="3230985" y="2587296"/>
              <a:ext cx="118080" cy="111240"/>
            </p14:xfrm>
          </p:contentPart>
        </mc:Choice>
        <mc:Fallback xmlns="">
          <p:pic>
            <p:nvPicPr>
              <p:cNvPr id="124" name="Ink 123"/>
              <p:cNvPicPr/>
              <p:nvPr/>
            </p:nvPicPr>
            <p:blipFill>
              <a:blip r:embed="rId133"/>
              <a:stretch>
                <a:fillRect/>
              </a:stretch>
            </p:blipFill>
            <p:spPr>
              <a:xfrm>
                <a:off x="3229905" y="2584776"/>
                <a:ext cx="12060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25" name="Ink 124"/>
              <p14:cNvContentPartPr/>
              <p14:nvPr/>
            </p14:nvContentPartPr>
            <p14:xfrm>
              <a:off x="3378945" y="2674056"/>
              <a:ext cx="25560" cy="82440"/>
            </p14:xfrm>
          </p:contentPart>
        </mc:Choice>
        <mc:Fallback xmlns="">
          <p:pic>
            <p:nvPicPr>
              <p:cNvPr id="125" name="Ink 124"/>
              <p:cNvPicPr/>
              <p:nvPr/>
            </p:nvPicPr>
            <p:blipFill>
              <a:blip r:embed="rId135"/>
              <a:stretch>
                <a:fillRect/>
              </a:stretch>
            </p:blipFill>
            <p:spPr>
              <a:xfrm>
                <a:off x="3377505" y="2671536"/>
                <a:ext cx="2808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26" name="Ink 125"/>
              <p14:cNvContentPartPr/>
              <p14:nvPr/>
            </p14:nvContentPartPr>
            <p14:xfrm>
              <a:off x="3377505" y="2659296"/>
              <a:ext cx="72360" cy="21240"/>
            </p14:xfrm>
          </p:contentPart>
        </mc:Choice>
        <mc:Fallback xmlns="">
          <p:pic>
            <p:nvPicPr>
              <p:cNvPr id="126" name="Ink 125"/>
              <p:cNvPicPr/>
              <p:nvPr/>
            </p:nvPicPr>
            <p:blipFill>
              <a:blip r:embed="rId137"/>
              <a:stretch>
                <a:fillRect/>
              </a:stretch>
            </p:blipFill>
            <p:spPr>
              <a:xfrm>
                <a:off x="3376425" y="2656776"/>
                <a:ext cx="7488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27" name="Ink 126"/>
              <p14:cNvContentPartPr/>
              <p14:nvPr/>
            </p14:nvContentPartPr>
            <p14:xfrm>
              <a:off x="3356625" y="2741016"/>
              <a:ext cx="85680" cy="10800"/>
            </p14:xfrm>
          </p:contentPart>
        </mc:Choice>
        <mc:Fallback xmlns="">
          <p:pic>
            <p:nvPicPr>
              <p:cNvPr id="127" name="Ink 126"/>
              <p:cNvPicPr/>
              <p:nvPr/>
            </p:nvPicPr>
            <p:blipFill>
              <a:blip r:embed="rId139"/>
              <a:stretch>
                <a:fillRect/>
              </a:stretch>
            </p:blipFill>
            <p:spPr>
              <a:xfrm>
                <a:off x="3355905" y="2740656"/>
                <a:ext cx="86760" cy="1368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28" name="Ink 127"/>
              <p14:cNvContentPartPr/>
              <p14:nvPr/>
            </p14:nvContentPartPr>
            <p14:xfrm>
              <a:off x="3507465" y="2413776"/>
              <a:ext cx="88920" cy="331200"/>
            </p14:xfrm>
          </p:contentPart>
        </mc:Choice>
        <mc:Fallback xmlns="">
          <p:pic>
            <p:nvPicPr>
              <p:cNvPr id="128" name="Ink 127"/>
              <p:cNvPicPr/>
              <p:nvPr/>
            </p:nvPicPr>
            <p:blipFill>
              <a:blip r:embed="rId141"/>
              <a:stretch>
                <a:fillRect/>
              </a:stretch>
            </p:blipFill>
            <p:spPr>
              <a:xfrm>
                <a:off x="3507104" y="2411976"/>
                <a:ext cx="90366"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30" name="Ink 129"/>
              <p14:cNvContentPartPr/>
              <p14:nvPr/>
            </p14:nvContentPartPr>
            <p14:xfrm>
              <a:off x="951772" y="382515"/>
              <a:ext cx="170280" cy="147600"/>
            </p14:xfrm>
          </p:contentPart>
        </mc:Choice>
        <mc:Fallback xmlns="">
          <p:pic>
            <p:nvPicPr>
              <p:cNvPr id="130" name="Ink 129"/>
              <p:cNvPicPr/>
              <p:nvPr/>
            </p:nvPicPr>
            <p:blipFill>
              <a:blip r:embed="rId143"/>
              <a:stretch>
                <a:fillRect/>
              </a:stretch>
            </p:blipFill>
            <p:spPr>
              <a:xfrm>
                <a:off x="950332" y="379995"/>
                <a:ext cx="1731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31" name="Ink 130"/>
              <p14:cNvContentPartPr/>
              <p14:nvPr/>
            </p14:nvContentPartPr>
            <p14:xfrm>
              <a:off x="726052" y="528315"/>
              <a:ext cx="245520" cy="243000"/>
            </p14:xfrm>
          </p:contentPart>
        </mc:Choice>
        <mc:Fallback xmlns="">
          <p:pic>
            <p:nvPicPr>
              <p:cNvPr id="131" name="Ink 130"/>
              <p:cNvPicPr/>
              <p:nvPr/>
            </p:nvPicPr>
            <p:blipFill>
              <a:blip r:embed="rId145"/>
              <a:stretch>
                <a:fillRect/>
              </a:stretch>
            </p:blipFill>
            <p:spPr>
              <a:xfrm>
                <a:off x="724972" y="526515"/>
                <a:ext cx="24732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32" name="Ink 131"/>
              <p14:cNvContentPartPr/>
              <p14:nvPr/>
            </p14:nvContentPartPr>
            <p14:xfrm>
              <a:off x="1101172" y="540195"/>
              <a:ext cx="204480" cy="186120"/>
            </p14:xfrm>
          </p:contentPart>
        </mc:Choice>
        <mc:Fallback xmlns="">
          <p:pic>
            <p:nvPicPr>
              <p:cNvPr id="132" name="Ink 131"/>
              <p:cNvPicPr/>
              <p:nvPr/>
            </p:nvPicPr>
            <p:blipFill>
              <a:blip r:embed="rId147"/>
              <a:stretch>
                <a:fillRect/>
              </a:stretch>
            </p:blipFill>
            <p:spPr>
              <a:xfrm>
                <a:off x="1100452" y="538035"/>
                <a:ext cx="20664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33" name="Ink 132"/>
              <p14:cNvContentPartPr/>
              <p14:nvPr/>
            </p14:nvContentPartPr>
            <p14:xfrm>
              <a:off x="618052" y="757275"/>
              <a:ext cx="163800" cy="138600"/>
            </p14:xfrm>
          </p:contentPart>
        </mc:Choice>
        <mc:Fallback xmlns="">
          <p:pic>
            <p:nvPicPr>
              <p:cNvPr id="133" name="Ink 132"/>
              <p:cNvPicPr/>
              <p:nvPr/>
            </p:nvPicPr>
            <p:blipFill>
              <a:blip r:embed="rId149"/>
              <a:stretch>
                <a:fillRect/>
              </a:stretch>
            </p:blipFill>
            <p:spPr>
              <a:xfrm>
                <a:off x="616972" y="754755"/>
                <a:ext cx="16632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34" name="Ink 133"/>
              <p14:cNvContentPartPr/>
              <p14:nvPr/>
            </p14:nvContentPartPr>
            <p14:xfrm>
              <a:off x="1223932" y="718395"/>
              <a:ext cx="146160" cy="144720"/>
            </p14:xfrm>
          </p:contentPart>
        </mc:Choice>
        <mc:Fallback xmlns="">
          <p:pic>
            <p:nvPicPr>
              <p:cNvPr id="134" name="Ink 133"/>
              <p:cNvPicPr/>
              <p:nvPr/>
            </p:nvPicPr>
            <p:blipFill>
              <a:blip r:embed="rId151"/>
              <a:stretch>
                <a:fillRect/>
              </a:stretch>
            </p:blipFill>
            <p:spPr>
              <a:xfrm>
                <a:off x="1222492" y="716235"/>
                <a:ext cx="14904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35" name="Ink 134"/>
              <p14:cNvContentPartPr/>
              <p14:nvPr/>
            </p14:nvContentPartPr>
            <p14:xfrm>
              <a:off x="397012" y="886515"/>
              <a:ext cx="237960" cy="304560"/>
            </p14:xfrm>
          </p:contentPart>
        </mc:Choice>
        <mc:Fallback xmlns="">
          <p:pic>
            <p:nvPicPr>
              <p:cNvPr id="135" name="Ink 134"/>
              <p:cNvPicPr/>
              <p:nvPr/>
            </p:nvPicPr>
            <p:blipFill>
              <a:blip r:embed="rId153"/>
              <a:stretch>
                <a:fillRect/>
              </a:stretch>
            </p:blipFill>
            <p:spPr>
              <a:xfrm>
                <a:off x="395932" y="884355"/>
                <a:ext cx="24012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36" name="Ink 135"/>
              <p14:cNvContentPartPr/>
              <p14:nvPr/>
            </p14:nvContentPartPr>
            <p14:xfrm>
              <a:off x="310972" y="1192515"/>
              <a:ext cx="164880" cy="166680"/>
            </p14:xfrm>
          </p:contentPart>
        </mc:Choice>
        <mc:Fallback xmlns="">
          <p:pic>
            <p:nvPicPr>
              <p:cNvPr id="136" name="Ink 135"/>
              <p:cNvPicPr/>
              <p:nvPr/>
            </p:nvPicPr>
            <p:blipFill>
              <a:blip r:embed="rId155"/>
              <a:stretch>
                <a:fillRect/>
              </a:stretch>
            </p:blipFill>
            <p:spPr>
              <a:xfrm>
                <a:off x="309532" y="1189995"/>
                <a:ext cx="16776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37" name="Ink 136"/>
              <p14:cNvContentPartPr/>
              <p14:nvPr/>
            </p14:nvContentPartPr>
            <p14:xfrm>
              <a:off x="694372" y="892275"/>
              <a:ext cx="206640" cy="325800"/>
            </p14:xfrm>
          </p:contentPart>
        </mc:Choice>
        <mc:Fallback xmlns="">
          <p:pic>
            <p:nvPicPr>
              <p:cNvPr id="137" name="Ink 136"/>
              <p:cNvPicPr/>
              <p:nvPr/>
            </p:nvPicPr>
            <p:blipFill>
              <a:blip r:embed="rId157"/>
              <a:stretch>
                <a:fillRect/>
              </a:stretch>
            </p:blipFill>
            <p:spPr>
              <a:xfrm>
                <a:off x="693292" y="890475"/>
                <a:ext cx="209160" cy="32976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38" name="Ink 137"/>
              <p14:cNvContentPartPr/>
              <p14:nvPr/>
            </p14:nvContentPartPr>
            <p14:xfrm>
              <a:off x="824332" y="1207995"/>
              <a:ext cx="122760" cy="162000"/>
            </p14:xfrm>
          </p:contentPart>
        </mc:Choice>
        <mc:Fallback xmlns="">
          <p:pic>
            <p:nvPicPr>
              <p:cNvPr id="138" name="Ink 137"/>
              <p:cNvPicPr/>
              <p:nvPr/>
            </p:nvPicPr>
            <p:blipFill>
              <a:blip r:embed="rId159"/>
              <a:stretch>
                <a:fillRect/>
              </a:stretch>
            </p:blipFill>
            <p:spPr>
              <a:xfrm>
                <a:off x="823252" y="1205475"/>
                <a:ext cx="12528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39" name="Ink 138"/>
              <p14:cNvContentPartPr/>
              <p14:nvPr/>
            </p14:nvContentPartPr>
            <p14:xfrm>
              <a:off x="1157692" y="856995"/>
              <a:ext cx="160560" cy="374040"/>
            </p14:xfrm>
          </p:contentPart>
        </mc:Choice>
        <mc:Fallback xmlns="">
          <p:pic>
            <p:nvPicPr>
              <p:cNvPr id="139" name="Ink 138"/>
              <p:cNvPicPr/>
              <p:nvPr/>
            </p:nvPicPr>
            <p:blipFill>
              <a:blip r:embed="rId161"/>
              <a:stretch>
                <a:fillRect/>
              </a:stretch>
            </p:blipFill>
            <p:spPr>
              <a:xfrm>
                <a:off x="1156252" y="854835"/>
                <a:ext cx="162720" cy="37908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40" name="Ink 139"/>
              <p14:cNvContentPartPr/>
              <p14:nvPr/>
            </p14:nvContentPartPr>
            <p14:xfrm>
              <a:off x="1106212" y="1217355"/>
              <a:ext cx="145440" cy="142200"/>
            </p14:xfrm>
          </p:contentPart>
        </mc:Choice>
        <mc:Fallback xmlns="">
          <p:pic>
            <p:nvPicPr>
              <p:cNvPr id="140" name="Ink 139"/>
              <p:cNvPicPr/>
              <p:nvPr/>
            </p:nvPicPr>
            <p:blipFill>
              <a:blip r:embed="rId163"/>
              <a:stretch>
                <a:fillRect/>
              </a:stretch>
            </p:blipFill>
            <p:spPr>
              <a:xfrm>
                <a:off x="1104772" y="1214835"/>
                <a:ext cx="14796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41" name="Ink 140"/>
              <p14:cNvContentPartPr/>
              <p14:nvPr/>
            </p14:nvContentPartPr>
            <p14:xfrm>
              <a:off x="1345612" y="851235"/>
              <a:ext cx="228960" cy="327600"/>
            </p14:xfrm>
          </p:contentPart>
        </mc:Choice>
        <mc:Fallback xmlns="">
          <p:pic>
            <p:nvPicPr>
              <p:cNvPr id="141" name="Ink 140"/>
              <p:cNvPicPr/>
              <p:nvPr/>
            </p:nvPicPr>
            <p:blipFill>
              <a:blip r:embed="rId165"/>
              <a:stretch>
                <a:fillRect/>
              </a:stretch>
            </p:blipFill>
            <p:spPr>
              <a:xfrm>
                <a:off x="1344532" y="849075"/>
                <a:ext cx="231480" cy="33264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42" name="Ink 141"/>
              <p14:cNvContentPartPr/>
              <p14:nvPr/>
            </p14:nvContentPartPr>
            <p14:xfrm>
              <a:off x="1528852" y="1169475"/>
              <a:ext cx="142200" cy="146160"/>
            </p14:xfrm>
          </p:contentPart>
        </mc:Choice>
        <mc:Fallback xmlns="">
          <p:pic>
            <p:nvPicPr>
              <p:cNvPr id="142" name="Ink 141"/>
              <p:cNvPicPr/>
              <p:nvPr/>
            </p:nvPicPr>
            <p:blipFill>
              <a:blip r:embed="rId167"/>
              <a:stretch>
                <a:fillRect/>
              </a:stretch>
            </p:blipFill>
            <p:spPr>
              <a:xfrm>
                <a:off x="1528492" y="1166955"/>
                <a:ext cx="14364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43" name="Ink 142"/>
              <p14:cNvContentPartPr/>
              <p14:nvPr/>
            </p14:nvContentPartPr>
            <p14:xfrm>
              <a:off x="606892" y="1357035"/>
              <a:ext cx="237240" cy="255240"/>
            </p14:xfrm>
          </p:contentPart>
        </mc:Choice>
        <mc:Fallback xmlns="">
          <p:pic>
            <p:nvPicPr>
              <p:cNvPr id="143" name="Ink 142"/>
              <p:cNvPicPr/>
              <p:nvPr/>
            </p:nvPicPr>
            <p:blipFill>
              <a:blip r:embed="rId169"/>
              <a:stretch>
                <a:fillRect/>
              </a:stretch>
            </p:blipFill>
            <p:spPr>
              <a:xfrm>
                <a:off x="605812" y="1354875"/>
                <a:ext cx="23940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44" name="Ink 143"/>
              <p14:cNvContentPartPr/>
              <p14:nvPr/>
            </p14:nvContentPartPr>
            <p14:xfrm>
              <a:off x="515092" y="1567995"/>
              <a:ext cx="134640" cy="138240"/>
            </p14:xfrm>
          </p:contentPart>
        </mc:Choice>
        <mc:Fallback xmlns="">
          <p:pic>
            <p:nvPicPr>
              <p:cNvPr id="144" name="Ink 143"/>
              <p:cNvPicPr/>
              <p:nvPr/>
            </p:nvPicPr>
            <p:blipFill>
              <a:blip r:embed="rId171"/>
              <a:stretch>
                <a:fillRect/>
              </a:stretch>
            </p:blipFill>
            <p:spPr>
              <a:xfrm>
                <a:off x="514012" y="1565475"/>
                <a:ext cx="13716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45" name="Ink 144"/>
              <p14:cNvContentPartPr/>
              <p14:nvPr/>
            </p14:nvContentPartPr>
            <p14:xfrm>
              <a:off x="908212" y="1376115"/>
              <a:ext cx="182520" cy="230760"/>
            </p14:xfrm>
          </p:contentPart>
        </mc:Choice>
        <mc:Fallback xmlns="">
          <p:pic>
            <p:nvPicPr>
              <p:cNvPr id="145" name="Ink 144"/>
              <p:cNvPicPr/>
              <p:nvPr/>
            </p:nvPicPr>
            <p:blipFill>
              <a:blip r:embed="rId173"/>
              <a:stretch>
                <a:fillRect/>
              </a:stretch>
            </p:blipFill>
            <p:spPr>
              <a:xfrm>
                <a:off x="907132" y="1373955"/>
                <a:ext cx="18504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46" name="Ink 145"/>
              <p14:cNvContentPartPr/>
              <p14:nvPr/>
            </p14:nvContentPartPr>
            <p14:xfrm>
              <a:off x="1003252" y="1546755"/>
              <a:ext cx="109080" cy="91080"/>
            </p14:xfrm>
          </p:contentPart>
        </mc:Choice>
        <mc:Fallback xmlns="">
          <p:pic>
            <p:nvPicPr>
              <p:cNvPr id="146" name="Ink 145"/>
              <p:cNvPicPr/>
              <p:nvPr/>
            </p:nvPicPr>
            <p:blipFill>
              <a:blip r:embed="rId175"/>
              <a:stretch>
                <a:fillRect/>
              </a:stretch>
            </p:blipFill>
            <p:spPr>
              <a:xfrm>
                <a:off x="1002532" y="1544595"/>
                <a:ext cx="11088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47" name="Ink 146"/>
              <p14:cNvContentPartPr/>
              <p14:nvPr/>
            </p14:nvContentPartPr>
            <p14:xfrm>
              <a:off x="798412" y="554955"/>
              <a:ext cx="343800" cy="993240"/>
            </p14:xfrm>
          </p:contentPart>
        </mc:Choice>
        <mc:Fallback xmlns="">
          <p:pic>
            <p:nvPicPr>
              <p:cNvPr id="147" name="Ink 146"/>
              <p:cNvPicPr/>
              <p:nvPr/>
            </p:nvPicPr>
            <p:blipFill>
              <a:blip r:embed="rId177"/>
              <a:stretch>
                <a:fillRect/>
              </a:stretch>
            </p:blipFill>
            <p:spPr>
              <a:xfrm>
                <a:off x="796972" y="552795"/>
                <a:ext cx="346680" cy="99648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48" name="Ink 147"/>
              <p14:cNvContentPartPr/>
              <p14:nvPr/>
            </p14:nvContentPartPr>
            <p14:xfrm>
              <a:off x="1103692" y="1584195"/>
              <a:ext cx="152280" cy="155880"/>
            </p14:xfrm>
          </p:contentPart>
        </mc:Choice>
        <mc:Fallback xmlns="">
          <p:pic>
            <p:nvPicPr>
              <p:cNvPr id="148" name="Ink 147"/>
              <p:cNvPicPr/>
              <p:nvPr/>
            </p:nvPicPr>
            <p:blipFill>
              <a:blip r:embed="rId179"/>
              <a:stretch>
                <a:fillRect/>
              </a:stretch>
            </p:blipFill>
            <p:spPr>
              <a:xfrm>
                <a:off x="1102612" y="1581315"/>
                <a:ext cx="154440" cy="161280"/>
              </a:xfrm>
              <a:prstGeom prst="rect">
                <a:avLst/>
              </a:prstGeom>
            </p:spPr>
          </p:pic>
        </mc:Fallback>
      </mc:AlternateContent>
      <p:sp>
        <p:nvSpPr>
          <p:cNvPr id="149" name="TextBox 148"/>
          <p:cNvSpPr txBox="1"/>
          <p:nvPr/>
        </p:nvSpPr>
        <p:spPr>
          <a:xfrm>
            <a:off x="1166639" y="1285320"/>
            <a:ext cx="766557" cy="369332"/>
          </a:xfrm>
          <a:prstGeom prst="rect">
            <a:avLst/>
          </a:prstGeom>
          <a:noFill/>
        </p:spPr>
        <p:txBody>
          <a:bodyPr wrap="none" rtlCol="0">
            <a:spAutoFit/>
          </a:bodyPr>
          <a:lstStyle/>
          <a:p>
            <a:r>
              <a:rPr lang="en-US" dirty="0">
                <a:solidFill>
                  <a:schemeClr val="accent3"/>
                </a:solidFill>
              </a:rPr>
              <a:t>words</a:t>
            </a:r>
          </a:p>
        </p:txBody>
      </p:sp>
      <mc:AlternateContent xmlns:mc="http://schemas.openxmlformats.org/markup-compatibility/2006" xmlns:p14="http://schemas.microsoft.com/office/powerpoint/2010/main">
        <mc:Choice Requires="p14">
          <p:contentPart p14:bwMode="auto" r:id="rId180">
            <p14:nvContentPartPr>
              <p14:cNvPr id="150" name="Ink 149"/>
              <p14:cNvContentPartPr/>
              <p14:nvPr/>
            </p14:nvContentPartPr>
            <p14:xfrm>
              <a:off x="1119532" y="1221315"/>
              <a:ext cx="115200" cy="113760"/>
            </p14:xfrm>
          </p:contentPart>
        </mc:Choice>
        <mc:Fallback xmlns="">
          <p:pic>
            <p:nvPicPr>
              <p:cNvPr id="150" name="Ink 149"/>
              <p:cNvPicPr/>
              <p:nvPr/>
            </p:nvPicPr>
            <p:blipFill>
              <a:blip r:embed="rId181"/>
              <a:stretch>
                <a:fillRect/>
              </a:stretch>
            </p:blipFill>
            <p:spPr>
              <a:xfrm>
                <a:off x="1118452" y="1219155"/>
                <a:ext cx="11736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51" name="Ink 150"/>
              <p14:cNvContentPartPr/>
              <p14:nvPr/>
            </p14:nvContentPartPr>
            <p14:xfrm>
              <a:off x="1545052" y="1187835"/>
              <a:ext cx="123480" cy="147600"/>
            </p14:xfrm>
          </p:contentPart>
        </mc:Choice>
        <mc:Fallback xmlns="">
          <p:pic>
            <p:nvPicPr>
              <p:cNvPr id="151" name="Ink 150"/>
              <p:cNvPicPr/>
              <p:nvPr/>
            </p:nvPicPr>
            <p:blipFill>
              <a:blip r:embed="rId183"/>
              <a:stretch>
                <a:fillRect/>
              </a:stretch>
            </p:blipFill>
            <p:spPr>
              <a:xfrm>
                <a:off x="1543972" y="1185675"/>
                <a:ext cx="12600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52" name="Ink 151"/>
              <p14:cNvContentPartPr/>
              <p14:nvPr/>
            </p14:nvContentPartPr>
            <p14:xfrm>
              <a:off x="1127092" y="1580235"/>
              <a:ext cx="129960" cy="126000"/>
            </p14:xfrm>
          </p:contentPart>
        </mc:Choice>
        <mc:Fallback xmlns="">
          <p:pic>
            <p:nvPicPr>
              <p:cNvPr id="152" name="Ink 151"/>
              <p:cNvPicPr/>
              <p:nvPr/>
            </p:nvPicPr>
            <p:blipFill>
              <a:blip r:embed="rId185"/>
              <a:stretch>
                <a:fillRect/>
              </a:stretch>
            </p:blipFill>
            <p:spPr>
              <a:xfrm>
                <a:off x="1126012" y="1578435"/>
                <a:ext cx="13212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53" name="Ink 152"/>
              <p14:cNvContentPartPr/>
              <p14:nvPr/>
            </p14:nvContentPartPr>
            <p14:xfrm>
              <a:off x="521212" y="1572315"/>
              <a:ext cx="112320" cy="105120"/>
            </p14:xfrm>
          </p:contentPart>
        </mc:Choice>
        <mc:Fallback xmlns="">
          <p:pic>
            <p:nvPicPr>
              <p:cNvPr id="153" name="Ink 152"/>
              <p:cNvPicPr/>
              <p:nvPr/>
            </p:nvPicPr>
            <p:blipFill>
              <a:blip r:embed="rId187"/>
              <a:stretch>
                <a:fillRect/>
              </a:stretch>
            </p:blipFill>
            <p:spPr>
              <a:xfrm>
                <a:off x="520132" y="1570515"/>
                <a:ext cx="11448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54" name="Ink 153"/>
              <p14:cNvContentPartPr/>
              <p14:nvPr/>
            </p14:nvContentPartPr>
            <p14:xfrm>
              <a:off x="332932" y="1215195"/>
              <a:ext cx="129600" cy="112680"/>
            </p14:xfrm>
          </p:contentPart>
        </mc:Choice>
        <mc:Fallback xmlns="">
          <p:pic>
            <p:nvPicPr>
              <p:cNvPr id="154" name="Ink 153"/>
              <p:cNvPicPr/>
              <p:nvPr/>
            </p:nvPicPr>
            <p:blipFill>
              <a:blip r:embed="rId189"/>
              <a:stretch>
                <a:fillRect/>
              </a:stretch>
            </p:blipFill>
            <p:spPr>
              <a:xfrm>
                <a:off x="331852" y="1213035"/>
                <a:ext cx="131760" cy="115200"/>
              </a:xfrm>
              <a:prstGeom prst="rect">
                <a:avLst/>
              </a:prstGeom>
            </p:spPr>
          </p:pic>
        </mc:Fallback>
      </mc:AlternateContent>
      <p:sp>
        <p:nvSpPr>
          <p:cNvPr id="155" name="TextBox 154"/>
          <p:cNvSpPr txBox="1"/>
          <p:nvPr/>
        </p:nvSpPr>
        <p:spPr>
          <a:xfrm>
            <a:off x="1844392" y="518332"/>
            <a:ext cx="2463593" cy="646331"/>
          </a:xfrm>
          <a:prstGeom prst="rect">
            <a:avLst/>
          </a:prstGeom>
          <a:noFill/>
        </p:spPr>
        <p:txBody>
          <a:bodyPr wrap="square" rtlCol="0">
            <a:spAutoFit/>
          </a:bodyPr>
          <a:lstStyle/>
          <a:p>
            <a:r>
              <a:rPr lang="en-US" dirty="0"/>
              <a:t>Probability of a word  = probability of a path</a:t>
            </a:r>
          </a:p>
        </p:txBody>
      </p:sp>
      <mc:AlternateContent xmlns:mc="http://schemas.openxmlformats.org/markup-compatibility/2006" xmlns:p14="http://schemas.microsoft.com/office/powerpoint/2010/main">
        <mc:Choice Requires="p14">
          <p:contentPart p14:bwMode="auto" r:id="rId190">
            <p14:nvContentPartPr>
              <p14:cNvPr id="156" name="Ink 155"/>
              <p14:cNvContentPartPr/>
              <p14:nvPr/>
            </p14:nvContentPartPr>
            <p14:xfrm>
              <a:off x="1397685" y="652800"/>
              <a:ext cx="97200" cy="115200"/>
            </p14:xfrm>
          </p:contentPart>
        </mc:Choice>
        <mc:Fallback xmlns="">
          <p:pic>
            <p:nvPicPr>
              <p:cNvPr id="156" name="Ink 155"/>
              <p:cNvPicPr/>
              <p:nvPr/>
            </p:nvPicPr>
            <p:blipFill>
              <a:blip r:embed="rId191"/>
              <a:stretch>
                <a:fillRect/>
              </a:stretch>
            </p:blipFill>
            <p:spPr>
              <a:xfrm>
                <a:off x="1396605" y="650640"/>
                <a:ext cx="9936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57" name="Ink 156"/>
              <p14:cNvContentPartPr/>
              <p14:nvPr/>
            </p14:nvContentPartPr>
            <p14:xfrm>
              <a:off x="1549245" y="568920"/>
              <a:ext cx="36360" cy="102960"/>
            </p14:xfrm>
          </p:contentPart>
        </mc:Choice>
        <mc:Fallback xmlns="">
          <p:pic>
            <p:nvPicPr>
              <p:cNvPr id="157" name="Ink 156"/>
              <p:cNvPicPr/>
              <p:nvPr/>
            </p:nvPicPr>
            <p:blipFill>
              <a:blip r:embed="rId193"/>
              <a:stretch>
                <a:fillRect/>
              </a:stretch>
            </p:blipFill>
            <p:spPr>
              <a:xfrm>
                <a:off x="1547805" y="566760"/>
                <a:ext cx="3888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58" name="Ink 157"/>
              <p14:cNvContentPartPr/>
              <p14:nvPr/>
            </p14:nvContentPartPr>
            <p14:xfrm>
              <a:off x="1488405" y="761160"/>
              <a:ext cx="72360" cy="86760"/>
            </p14:xfrm>
          </p:contentPart>
        </mc:Choice>
        <mc:Fallback xmlns="">
          <p:pic>
            <p:nvPicPr>
              <p:cNvPr id="158" name="Ink 157"/>
              <p:cNvPicPr/>
              <p:nvPr/>
            </p:nvPicPr>
            <p:blipFill>
              <a:blip r:embed="rId195"/>
              <a:stretch>
                <a:fillRect/>
              </a:stretch>
            </p:blipFill>
            <p:spPr>
              <a:xfrm>
                <a:off x="1486965" y="759000"/>
                <a:ext cx="74880" cy="91080"/>
              </a:xfrm>
              <a:prstGeom prst="rect">
                <a:avLst/>
              </a:prstGeom>
            </p:spPr>
          </p:pic>
        </mc:Fallback>
      </mc:AlternateContent>
      <p:grpSp>
        <p:nvGrpSpPr>
          <p:cNvPr id="185" name="Group 184"/>
          <p:cNvGrpSpPr/>
          <p:nvPr/>
        </p:nvGrpSpPr>
        <p:grpSpPr>
          <a:xfrm>
            <a:off x="2431965" y="1529324"/>
            <a:ext cx="1874520" cy="457920"/>
            <a:chOff x="2431965" y="1529324"/>
            <a:chExt cx="1874520" cy="457920"/>
          </a:xfrm>
        </p:grpSpPr>
        <mc:AlternateContent xmlns:mc="http://schemas.openxmlformats.org/markup-compatibility/2006" xmlns:p14="http://schemas.microsoft.com/office/powerpoint/2010/main">
          <mc:Choice Requires="p14">
            <p:contentPart p14:bwMode="auto" r:id="rId196">
              <p14:nvContentPartPr>
                <p14:cNvPr id="129" name="Ink 128"/>
                <p14:cNvContentPartPr/>
                <p14:nvPr/>
              </p14:nvContentPartPr>
              <p14:xfrm>
                <a:off x="3740925" y="1744410"/>
                <a:ext cx="360" cy="360"/>
              </p14:xfrm>
            </p:contentPart>
          </mc:Choice>
          <mc:Fallback xmlns="">
            <p:pic>
              <p:nvPicPr>
                <p:cNvPr id="129" name="Ink 128"/>
                <p:cNvPicPr/>
                <p:nvPr/>
              </p:nvPicPr>
              <p:blipFill>
                <a:blip r:embed="rId197"/>
                <a:stretch>
                  <a:fillRect/>
                </a:stretch>
              </p:blipFill>
              <p:spPr>
                <a:xfrm>
                  <a:off x="3740205" y="1742970"/>
                  <a:ext cx="1800" cy="360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59" name="Ink 158"/>
                <p14:cNvContentPartPr/>
                <p14:nvPr/>
              </p14:nvContentPartPr>
              <p14:xfrm>
                <a:off x="2431965" y="1801124"/>
                <a:ext cx="1874520" cy="186120"/>
              </p14:xfrm>
            </p:contentPart>
          </mc:Choice>
          <mc:Fallback xmlns="">
            <p:pic>
              <p:nvPicPr>
                <p:cNvPr id="159" name="Ink 158"/>
                <p:cNvPicPr/>
                <p:nvPr/>
              </p:nvPicPr>
              <p:blipFill>
                <a:blip r:embed="rId199"/>
                <a:stretch>
                  <a:fillRect/>
                </a:stretch>
              </p:blipFill>
              <p:spPr>
                <a:xfrm>
                  <a:off x="2431245" y="1798604"/>
                  <a:ext cx="187560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60" name="Ink 159"/>
                <p14:cNvContentPartPr/>
                <p14:nvPr/>
              </p14:nvContentPartPr>
              <p14:xfrm>
                <a:off x="3341325" y="1670444"/>
                <a:ext cx="44280" cy="68040"/>
              </p14:xfrm>
            </p:contentPart>
          </mc:Choice>
          <mc:Fallback xmlns="">
            <p:pic>
              <p:nvPicPr>
                <p:cNvPr id="160" name="Ink 159"/>
                <p:cNvPicPr/>
                <p:nvPr/>
              </p:nvPicPr>
              <p:blipFill>
                <a:blip r:embed="rId201"/>
                <a:stretch>
                  <a:fillRect/>
                </a:stretch>
              </p:blipFill>
              <p:spPr>
                <a:xfrm>
                  <a:off x="3340245" y="1668284"/>
                  <a:ext cx="4644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61" name="Ink 160"/>
                <p14:cNvContentPartPr/>
                <p14:nvPr/>
              </p14:nvContentPartPr>
              <p14:xfrm>
                <a:off x="3380925" y="1669724"/>
                <a:ext cx="34200" cy="75240"/>
              </p14:xfrm>
            </p:contentPart>
          </mc:Choice>
          <mc:Fallback xmlns="">
            <p:pic>
              <p:nvPicPr>
                <p:cNvPr id="161" name="Ink 160"/>
                <p:cNvPicPr/>
                <p:nvPr/>
              </p:nvPicPr>
              <p:blipFill>
                <a:blip r:embed="rId203"/>
                <a:stretch>
                  <a:fillRect/>
                </a:stretch>
              </p:blipFill>
              <p:spPr>
                <a:xfrm>
                  <a:off x="3380205" y="1667924"/>
                  <a:ext cx="36000"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62" name="Ink 161"/>
                <p14:cNvContentPartPr/>
                <p14:nvPr/>
              </p14:nvContentPartPr>
              <p14:xfrm>
                <a:off x="3449685" y="1585844"/>
                <a:ext cx="109080" cy="1440"/>
              </p14:xfrm>
            </p:contentPart>
          </mc:Choice>
          <mc:Fallback xmlns="">
            <p:pic>
              <p:nvPicPr>
                <p:cNvPr id="162" name="Ink 161"/>
                <p:cNvPicPr/>
                <p:nvPr/>
              </p:nvPicPr>
              <p:blipFill>
                <a:blip r:embed="rId205"/>
                <a:stretch>
                  <a:fillRect/>
                </a:stretch>
              </p:blipFill>
              <p:spPr>
                <a:xfrm>
                  <a:off x="3448605" y="1583684"/>
                  <a:ext cx="111240" cy="612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63" name="Ink 162"/>
                <p14:cNvContentPartPr/>
                <p14:nvPr/>
              </p14:nvContentPartPr>
              <p14:xfrm>
                <a:off x="3449685" y="1573604"/>
                <a:ext cx="109080" cy="13680"/>
              </p14:xfrm>
            </p:contentPart>
          </mc:Choice>
          <mc:Fallback xmlns="">
            <p:pic>
              <p:nvPicPr>
                <p:cNvPr id="163" name="Ink 162"/>
                <p:cNvPicPr/>
                <p:nvPr/>
              </p:nvPicPr>
              <p:blipFill>
                <a:blip r:embed="rId207"/>
                <a:stretch>
                  <a:fillRect/>
                </a:stretch>
              </p:blipFill>
              <p:spPr>
                <a:xfrm>
                  <a:off x="3448605" y="1573244"/>
                  <a:ext cx="111240" cy="1656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64" name="Ink 163"/>
                <p14:cNvContentPartPr/>
                <p14:nvPr/>
              </p14:nvContentPartPr>
              <p14:xfrm>
                <a:off x="3488565" y="1534004"/>
                <a:ext cx="17640" cy="94320"/>
              </p14:xfrm>
            </p:contentPart>
          </mc:Choice>
          <mc:Fallback xmlns="">
            <p:pic>
              <p:nvPicPr>
                <p:cNvPr id="164" name="Ink 163"/>
                <p:cNvPicPr/>
                <p:nvPr/>
              </p:nvPicPr>
              <p:blipFill>
                <a:blip r:embed="rId209"/>
                <a:stretch>
                  <a:fillRect/>
                </a:stretch>
              </p:blipFill>
              <p:spPr>
                <a:xfrm>
                  <a:off x="3488205" y="1531844"/>
                  <a:ext cx="1908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65" name="Ink 164"/>
                <p14:cNvContentPartPr/>
                <p14:nvPr/>
              </p14:nvContentPartPr>
              <p14:xfrm>
                <a:off x="3465165" y="1672964"/>
                <a:ext cx="92520" cy="3600"/>
              </p14:xfrm>
            </p:contentPart>
          </mc:Choice>
          <mc:Fallback xmlns="">
            <p:pic>
              <p:nvPicPr>
                <p:cNvPr id="165" name="Ink 164"/>
                <p:cNvPicPr/>
                <p:nvPr/>
              </p:nvPicPr>
              <p:blipFill>
                <a:blip r:embed="rId211"/>
                <a:stretch>
                  <a:fillRect/>
                </a:stretch>
              </p:blipFill>
              <p:spPr>
                <a:xfrm>
                  <a:off x="3464085" y="1670444"/>
                  <a:ext cx="95040" cy="828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66" name="Ink 165"/>
                <p14:cNvContentPartPr/>
                <p14:nvPr/>
              </p14:nvContentPartPr>
              <p14:xfrm>
                <a:off x="3632205" y="1529324"/>
                <a:ext cx="115560" cy="156960"/>
              </p14:xfrm>
            </p:contentPart>
          </mc:Choice>
          <mc:Fallback xmlns="">
            <p:pic>
              <p:nvPicPr>
                <p:cNvPr id="166" name="Ink 165"/>
                <p:cNvPicPr/>
                <p:nvPr/>
              </p:nvPicPr>
              <p:blipFill>
                <a:blip r:embed="rId213"/>
                <a:stretch>
                  <a:fillRect/>
                </a:stretch>
              </p:blipFill>
              <p:spPr>
                <a:xfrm>
                  <a:off x="3631125" y="1526804"/>
                  <a:ext cx="117360" cy="160920"/>
                </a:xfrm>
                <a:prstGeom prst="rect">
                  <a:avLst/>
                </a:prstGeom>
              </p:spPr>
            </p:pic>
          </mc:Fallback>
        </mc:AlternateContent>
      </p:grpSp>
      <p:sp>
        <p:nvSpPr>
          <p:cNvPr id="167" name="TextBox 166"/>
          <p:cNvSpPr txBox="1"/>
          <p:nvPr/>
        </p:nvSpPr>
        <p:spPr>
          <a:xfrm>
            <a:off x="29402" y="2764707"/>
            <a:ext cx="4225003" cy="584775"/>
          </a:xfrm>
          <a:prstGeom prst="rect">
            <a:avLst/>
          </a:prstGeom>
          <a:noFill/>
        </p:spPr>
        <p:txBody>
          <a:bodyPr wrap="none" rtlCol="0">
            <a:spAutoFit/>
          </a:bodyPr>
          <a:lstStyle/>
          <a:p>
            <a:r>
              <a:rPr lang="en-US" sz="1600" dirty="0"/>
              <a:t>Resulting conditional distribution is normalized!</a:t>
            </a:r>
          </a:p>
          <a:p>
            <a:r>
              <a:rPr lang="en-US" sz="1600" dirty="0"/>
              <a:t>“Proof”:    </a:t>
            </a:r>
          </a:p>
        </p:txBody>
      </p:sp>
      <p:grpSp>
        <p:nvGrpSpPr>
          <p:cNvPr id="186" name="Group 185"/>
          <p:cNvGrpSpPr/>
          <p:nvPr/>
        </p:nvGrpSpPr>
        <p:grpSpPr>
          <a:xfrm>
            <a:off x="1229565" y="3055050"/>
            <a:ext cx="1908000" cy="516150"/>
            <a:chOff x="1229565" y="3055050"/>
            <a:chExt cx="1908000" cy="516150"/>
          </a:xfrm>
        </p:grpSpPr>
        <mc:AlternateContent xmlns:mc="http://schemas.openxmlformats.org/markup-compatibility/2006" xmlns:p14="http://schemas.microsoft.com/office/powerpoint/2010/main">
          <mc:Choice Requires="p14">
            <p:contentPart p14:bwMode="auto" r:id="rId214">
              <p14:nvContentPartPr>
                <p14:cNvPr id="54" name="Ink 53"/>
                <p14:cNvContentPartPr/>
                <p14:nvPr/>
              </p14:nvContentPartPr>
              <p14:xfrm>
                <a:off x="2046765" y="3570840"/>
                <a:ext cx="360" cy="360"/>
              </p14:xfrm>
            </p:contentPart>
          </mc:Choice>
          <mc:Fallback xmlns="">
            <p:pic>
              <p:nvPicPr>
                <p:cNvPr id="54" name="Ink 53"/>
                <p:cNvPicPr/>
                <p:nvPr/>
              </p:nvPicPr>
              <p:blipFill>
                <a:blip r:embed="rId215"/>
                <a:stretch>
                  <a:fillRect/>
                </a:stretch>
              </p:blipFill>
              <p:spPr>
                <a:xfrm>
                  <a:off x="2045685" y="3569400"/>
                  <a:ext cx="2160" cy="360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69" name="Ink 168"/>
                <p14:cNvContentPartPr/>
                <p14:nvPr/>
              </p14:nvContentPartPr>
              <p14:xfrm>
                <a:off x="1229565" y="3133890"/>
                <a:ext cx="90360" cy="124200"/>
              </p14:xfrm>
            </p:contentPart>
          </mc:Choice>
          <mc:Fallback xmlns="">
            <p:pic>
              <p:nvPicPr>
                <p:cNvPr id="169" name="Ink 168"/>
                <p:cNvPicPr/>
                <p:nvPr/>
              </p:nvPicPr>
              <p:blipFill>
                <a:blip r:embed="rId217"/>
                <a:stretch>
                  <a:fillRect/>
                </a:stretch>
              </p:blipFill>
              <p:spPr>
                <a:xfrm>
                  <a:off x="1228125" y="3131370"/>
                  <a:ext cx="9288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70" name="Ink 169"/>
                <p14:cNvContentPartPr/>
                <p14:nvPr/>
              </p14:nvContentPartPr>
              <p14:xfrm>
                <a:off x="1402725" y="3103650"/>
                <a:ext cx="60120" cy="181080"/>
              </p14:xfrm>
            </p:contentPart>
          </mc:Choice>
          <mc:Fallback xmlns="">
            <p:pic>
              <p:nvPicPr>
                <p:cNvPr id="170" name="Ink 169"/>
                <p:cNvPicPr/>
                <p:nvPr/>
              </p:nvPicPr>
              <p:blipFill>
                <a:blip r:embed="rId219"/>
                <a:stretch>
                  <a:fillRect/>
                </a:stretch>
              </p:blipFill>
              <p:spPr>
                <a:xfrm>
                  <a:off x="1401645" y="3101490"/>
                  <a:ext cx="6192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71" name="Ink 170"/>
                <p14:cNvContentPartPr/>
                <p14:nvPr/>
              </p14:nvContentPartPr>
              <p14:xfrm>
                <a:off x="1543125" y="3141090"/>
                <a:ext cx="82440" cy="91080"/>
              </p14:xfrm>
            </p:contentPart>
          </mc:Choice>
          <mc:Fallback xmlns="">
            <p:pic>
              <p:nvPicPr>
                <p:cNvPr id="171" name="Ink 170"/>
                <p:cNvPicPr/>
                <p:nvPr/>
              </p:nvPicPr>
              <p:blipFill>
                <a:blip r:embed="rId221"/>
                <a:stretch>
                  <a:fillRect/>
                </a:stretch>
              </p:blipFill>
              <p:spPr>
                <a:xfrm>
                  <a:off x="1542045" y="3139290"/>
                  <a:ext cx="8424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72" name="Ink 171"/>
                <p14:cNvContentPartPr/>
                <p14:nvPr/>
              </p14:nvContentPartPr>
              <p14:xfrm>
                <a:off x="1510725" y="3145050"/>
                <a:ext cx="119160" cy="87120"/>
              </p14:xfrm>
            </p:contentPart>
          </mc:Choice>
          <mc:Fallback xmlns="">
            <p:pic>
              <p:nvPicPr>
                <p:cNvPr id="172" name="Ink 171"/>
                <p:cNvPicPr/>
                <p:nvPr/>
              </p:nvPicPr>
              <p:blipFill>
                <a:blip r:embed="rId223"/>
                <a:stretch>
                  <a:fillRect/>
                </a:stretch>
              </p:blipFill>
              <p:spPr>
                <a:xfrm>
                  <a:off x="1509285" y="3143250"/>
                  <a:ext cx="12096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73" name="Ink 172"/>
                <p14:cNvContentPartPr/>
                <p14:nvPr/>
              </p14:nvContentPartPr>
              <p14:xfrm>
                <a:off x="1665165" y="3092490"/>
                <a:ext cx="68040" cy="179280"/>
              </p14:xfrm>
            </p:contentPart>
          </mc:Choice>
          <mc:Fallback xmlns="">
            <p:pic>
              <p:nvPicPr>
                <p:cNvPr id="173" name="Ink 172"/>
                <p:cNvPicPr/>
                <p:nvPr/>
              </p:nvPicPr>
              <p:blipFill>
                <a:blip r:embed="rId225"/>
                <a:stretch>
                  <a:fillRect/>
                </a:stretch>
              </p:blipFill>
              <p:spPr>
                <a:xfrm>
                  <a:off x="1664445" y="3090330"/>
                  <a:ext cx="7020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74" name="Ink 173"/>
                <p14:cNvContentPartPr/>
                <p14:nvPr/>
              </p14:nvContentPartPr>
              <p14:xfrm>
                <a:off x="1862445" y="3174570"/>
                <a:ext cx="117720" cy="14040"/>
              </p14:xfrm>
            </p:contentPart>
          </mc:Choice>
          <mc:Fallback xmlns="">
            <p:pic>
              <p:nvPicPr>
                <p:cNvPr id="174" name="Ink 173"/>
                <p:cNvPicPr/>
                <p:nvPr/>
              </p:nvPicPr>
              <p:blipFill>
                <a:blip r:embed="rId227"/>
                <a:stretch>
                  <a:fillRect/>
                </a:stretch>
              </p:blipFill>
              <p:spPr>
                <a:xfrm>
                  <a:off x="1861365" y="3173130"/>
                  <a:ext cx="119520" cy="1764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75" name="Ink 174"/>
                <p14:cNvContentPartPr/>
                <p14:nvPr/>
              </p14:nvContentPartPr>
              <p14:xfrm>
                <a:off x="1924365" y="3129570"/>
                <a:ext cx="9720" cy="74880"/>
              </p14:xfrm>
            </p:contentPart>
          </mc:Choice>
          <mc:Fallback xmlns="">
            <p:pic>
              <p:nvPicPr>
                <p:cNvPr id="175" name="Ink 174"/>
                <p:cNvPicPr/>
                <p:nvPr/>
              </p:nvPicPr>
              <p:blipFill>
                <a:blip r:embed="rId229"/>
                <a:stretch>
                  <a:fillRect/>
                </a:stretch>
              </p:blipFill>
              <p:spPr>
                <a:xfrm>
                  <a:off x="1923285" y="3128130"/>
                  <a:ext cx="1152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76" name="Ink 175"/>
                <p14:cNvContentPartPr/>
                <p14:nvPr/>
              </p14:nvContentPartPr>
              <p14:xfrm>
                <a:off x="2097525" y="3120210"/>
                <a:ext cx="101880" cy="134640"/>
              </p14:xfrm>
            </p:contentPart>
          </mc:Choice>
          <mc:Fallback xmlns="">
            <p:pic>
              <p:nvPicPr>
                <p:cNvPr id="176" name="Ink 175"/>
                <p:cNvPicPr/>
                <p:nvPr/>
              </p:nvPicPr>
              <p:blipFill>
                <a:blip r:embed="rId231"/>
                <a:stretch>
                  <a:fillRect/>
                </a:stretch>
              </p:blipFill>
              <p:spPr>
                <a:xfrm>
                  <a:off x="2096805" y="3117690"/>
                  <a:ext cx="10368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77" name="Ink 176"/>
                <p14:cNvContentPartPr/>
                <p14:nvPr/>
              </p14:nvContentPartPr>
              <p14:xfrm>
                <a:off x="2285445" y="3100050"/>
                <a:ext cx="73440" cy="164520"/>
              </p14:xfrm>
            </p:contentPart>
          </mc:Choice>
          <mc:Fallback xmlns="">
            <p:pic>
              <p:nvPicPr>
                <p:cNvPr id="177" name="Ink 176"/>
                <p:cNvPicPr/>
                <p:nvPr/>
              </p:nvPicPr>
              <p:blipFill>
                <a:blip r:embed="rId233"/>
                <a:stretch>
                  <a:fillRect/>
                </a:stretch>
              </p:blipFill>
              <p:spPr>
                <a:xfrm>
                  <a:off x="2284005" y="3097530"/>
                  <a:ext cx="7596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78" name="Ink 177"/>
                <p14:cNvContentPartPr/>
                <p14:nvPr/>
              </p14:nvContentPartPr>
              <p14:xfrm>
                <a:off x="2367525" y="3161250"/>
                <a:ext cx="105120" cy="13680"/>
              </p14:xfrm>
            </p:contentPart>
          </mc:Choice>
          <mc:Fallback xmlns="">
            <p:pic>
              <p:nvPicPr>
                <p:cNvPr id="178" name="Ink 177"/>
                <p:cNvPicPr/>
                <p:nvPr/>
              </p:nvPicPr>
              <p:blipFill>
                <a:blip r:embed="rId235"/>
                <a:stretch>
                  <a:fillRect/>
                </a:stretch>
              </p:blipFill>
              <p:spPr>
                <a:xfrm>
                  <a:off x="2366445" y="3160890"/>
                  <a:ext cx="106200" cy="1620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79" name="Ink 178"/>
                <p14:cNvContentPartPr/>
                <p14:nvPr/>
              </p14:nvContentPartPr>
              <p14:xfrm>
                <a:off x="2519085" y="3117690"/>
                <a:ext cx="90360" cy="91800"/>
              </p14:xfrm>
            </p:contentPart>
          </mc:Choice>
          <mc:Fallback xmlns="">
            <p:pic>
              <p:nvPicPr>
                <p:cNvPr id="179" name="Ink 178"/>
                <p:cNvPicPr/>
                <p:nvPr/>
              </p:nvPicPr>
              <p:blipFill>
                <a:blip r:embed="rId237"/>
                <a:stretch>
                  <a:fillRect/>
                </a:stretch>
              </p:blipFill>
              <p:spPr>
                <a:xfrm>
                  <a:off x="2518365" y="3116250"/>
                  <a:ext cx="9108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80" name="Ink 179"/>
                <p14:cNvContentPartPr/>
                <p14:nvPr/>
              </p14:nvContentPartPr>
              <p14:xfrm>
                <a:off x="2487045" y="3140010"/>
                <a:ext cx="132120" cy="92520"/>
              </p14:xfrm>
            </p:contentPart>
          </mc:Choice>
          <mc:Fallback xmlns="">
            <p:pic>
              <p:nvPicPr>
                <p:cNvPr id="180" name="Ink 179"/>
                <p:cNvPicPr/>
                <p:nvPr/>
              </p:nvPicPr>
              <p:blipFill>
                <a:blip r:embed="rId239"/>
                <a:stretch>
                  <a:fillRect/>
                </a:stretch>
              </p:blipFill>
              <p:spPr>
                <a:xfrm>
                  <a:off x="2486325" y="3137490"/>
                  <a:ext cx="13356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81" name="Ink 180"/>
                <p14:cNvContentPartPr/>
                <p14:nvPr/>
              </p14:nvContentPartPr>
              <p14:xfrm>
                <a:off x="2618085" y="3062610"/>
                <a:ext cx="69120" cy="195480"/>
              </p14:xfrm>
            </p:contentPart>
          </mc:Choice>
          <mc:Fallback xmlns="">
            <p:pic>
              <p:nvPicPr>
                <p:cNvPr id="181" name="Ink 180"/>
                <p:cNvPicPr/>
                <p:nvPr/>
              </p:nvPicPr>
              <p:blipFill>
                <a:blip r:embed="rId241"/>
                <a:stretch>
                  <a:fillRect/>
                </a:stretch>
              </p:blipFill>
              <p:spPr>
                <a:xfrm>
                  <a:off x="2617725" y="3060450"/>
                  <a:ext cx="7056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82" name="Ink 181"/>
                <p14:cNvContentPartPr/>
                <p14:nvPr/>
              </p14:nvContentPartPr>
              <p14:xfrm>
                <a:off x="2792685" y="3148650"/>
                <a:ext cx="114840" cy="5400"/>
              </p14:xfrm>
            </p:contentPart>
          </mc:Choice>
          <mc:Fallback xmlns="">
            <p:pic>
              <p:nvPicPr>
                <p:cNvPr id="182" name="Ink 181"/>
                <p:cNvPicPr/>
                <p:nvPr/>
              </p:nvPicPr>
              <p:blipFill>
                <a:blip r:embed="rId243"/>
                <a:stretch>
                  <a:fillRect/>
                </a:stretch>
              </p:blipFill>
              <p:spPr>
                <a:xfrm>
                  <a:off x="2791605" y="3146130"/>
                  <a:ext cx="117000" cy="1080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83" name="Ink 182"/>
                <p14:cNvContentPartPr/>
                <p14:nvPr/>
              </p14:nvContentPartPr>
              <p14:xfrm>
                <a:off x="2790165" y="3182850"/>
                <a:ext cx="116640" cy="8280"/>
              </p14:xfrm>
            </p:contentPart>
          </mc:Choice>
          <mc:Fallback xmlns="">
            <p:pic>
              <p:nvPicPr>
                <p:cNvPr id="183" name="Ink 182"/>
                <p:cNvPicPr/>
                <p:nvPr/>
              </p:nvPicPr>
              <p:blipFill>
                <a:blip r:embed="rId245"/>
                <a:stretch>
                  <a:fillRect/>
                </a:stretch>
              </p:blipFill>
              <p:spPr>
                <a:xfrm>
                  <a:off x="2789085" y="3182130"/>
                  <a:ext cx="118080" cy="1116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84" name="Ink 183"/>
                <p14:cNvContentPartPr/>
                <p14:nvPr/>
              </p14:nvContentPartPr>
              <p14:xfrm>
                <a:off x="2968725" y="3055050"/>
                <a:ext cx="168840" cy="179280"/>
              </p14:xfrm>
            </p:contentPart>
          </mc:Choice>
          <mc:Fallback xmlns="">
            <p:pic>
              <p:nvPicPr>
                <p:cNvPr id="184" name="Ink 183"/>
                <p:cNvPicPr/>
                <p:nvPr/>
              </p:nvPicPr>
              <p:blipFill>
                <a:blip r:embed="rId247"/>
                <a:stretch>
                  <a:fillRect/>
                </a:stretch>
              </p:blipFill>
              <p:spPr>
                <a:xfrm>
                  <a:off x="2967285" y="3052530"/>
                  <a:ext cx="170640" cy="184320"/>
                </a:xfrm>
                <a:prstGeom prst="rect">
                  <a:avLst/>
                </a:prstGeom>
              </p:spPr>
            </p:pic>
          </mc:Fallback>
        </mc:AlternateContent>
      </p:grpSp>
      <p:sp>
        <p:nvSpPr>
          <p:cNvPr id="187" name="TextBox 186"/>
          <p:cNvSpPr txBox="1"/>
          <p:nvPr/>
        </p:nvSpPr>
        <p:spPr>
          <a:xfrm>
            <a:off x="2449148" y="206019"/>
            <a:ext cx="2520053" cy="369332"/>
          </a:xfrm>
          <a:prstGeom prst="rect">
            <a:avLst/>
          </a:prstGeom>
          <a:noFill/>
        </p:spPr>
        <p:txBody>
          <a:bodyPr wrap="square" rtlCol="0">
            <a:spAutoFit/>
          </a:bodyPr>
          <a:lstStyle/>
          <a:p>
            <a:r>
              <a:rPr lang="en-US" dirty="0"/>
              <a:t>[</a:t>
            </a:r>
            <a:r>
              <a:rPr lang="en-US" dirty="0" err="1"/>
              <a:t>Mnih</a:t>
            </a:r>
            <a:r>
              <a:rPr lang="en-US" dirty="0"/>
              <a:t> &amp; Hinton 2009]</a:t>
            </a:r>
          </a:p>
        </p:txBody>
      </p:sp>
    </p:spTree>
    <p:extLst>
      <p:ext uri="{BB962C8B-B14F-4D97-AF65-F5344CB8AC3E}">
        <p14:creationId xmlns:p14="http://schemas.microsoft.com/office/powerpoint/2010/main" val="250886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processing: syntax level</a:t>
            </a:r>
          </a:p>
        </p:txBody>
      </p:sp>
      <p:sp>
        <p:nvSpPr>
          <p:cNvPr id="3" name="Text Placeholder 2"/>
          <p:cNvSpPr>
            <a:spLocks noGrp="1"/>
          </p:cNvSpPr>
          <p:nvPr>
            <p:ph type="body" idx="1"/>
          </p:nvPr>
        </p:nvSpPr>
        <p:spPr>
          <a:xfrm>
            <a:off x="214312" y="228882"/>
            <a:ext cx="3874388" cy="2771775"/>
          </a:xfrm>
        </p:spPr>
        <p:txBody>
          <a:bodyPr/>
          <a:lstStyle/>
          <a:p>
            <a:pPr marL="285750" indent="-285750">
              <a:lnSpc>
                <a:spcPct val="200000"/>
              </a:lnSpc>
              <a:buFont typeface="Arial" pitchFamily="34" charset="0"/>
              <a:buChar char="•"/>
            </a:pPr>
            <a:r>
              <a:rPr lang="en-US" dirty="0"/>
              <a:t>POS-tagging</a:t>
            </a:r>
          </a:p>
          <a:p>
            <a:pPr marL="285750" indent="-285750">
              <a:lnSpc>
                <a:spcPct val="200000"/>
              </a:lnSpc>
              <a:buFont typeface="Arial" pitchFamily="34" charset="0"/>
              <a:buChar char="•"/>
            </a:pPr>
            <a:r>
              <a:rPr lang="en-US" dirty="0"/>
              <a:t>Sentence syntax parsing</a:t>
            </a:r>
          </a:p>
        </p:txBody>
      </p:sp>
    </p:spTree>
    <p:extLst>
      <p:ext uri="{BB962C8B-B14F-4D97-AF65-F5344CB8AC3E}">
        <p14:creationId xmlns:p14="http://schemas.microsoft.com/office/powerpoint/2010/main" val="16767750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a:t>
            </a:r>
            <a:r>
              <a:rPr lang="en-US" dirty="0" err="1"/>
              <a:t>softmax</a:t>
            </a:r>
            <a:endParaRPr lang="en-US" dirty="0"/>
          </a:p>
        </p:txBody>
      </p:sp>
      <mc:AlternateContent xmlns:mc="http://schemas.openxmlformats.org/markup-compatibility/2006" xmlns:p14="http://schemas.microsoft.com/office/powerpoint/2010/main">
        <mc:Choice Requires="p14">
          <p:contentPart p14:bwMode="auto" r:id="rId2">
            <p14:nvContentPartPr>
              <p14:cNvPr id="54" name="Ink 53"/>
              <p14:cNvContentPartPr/>
              <p14:nvPr/>
            </p14:nvContentPartPr>
            <p14:xfrm>
              <a:off x="2046765" y="3570840"/>
              <a:ext cx="360" cy="360"/>
            </p14:xfrm>
          </p:contentPart>
        </mc:Choice>
        <mc:Fallback xmlns="">
          <p:pic>
            <p:nvPicPr>
              <p:cNvPr id="54" name="Ink 53"/>
              <p:cNvPicPr/>
              <p:nvPr/>
            </p:nvPicPr>
            <p:blipFill>
              <a:blip r:embed="rId3"/>
              <a:stretch>
                <a:fillRect/>
              </a:stretch>
            </p:blipFill>
            <p:spPr>
              <a:xfrm>
                <a:off x="2045685" y="3569400"/>
                <a:ext cx="2160" cy="3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0" name="Ink 99"/>
              <p14:cNvContentPartPr/>
              <p14:nvPr/>
            </p14:nvContentPartPr>
            <p14:xfrm>
              <a:off x="5161485" y="3322080"/>
              <a:ext cx="360" cy="360"/>
            </p14:xfrm>
          </p:contentPart>
        </mc:Choice>
        <mc:Fallback xmlns="">
          <p:pic>
            <p:nvPicPr>
              <p:cNvPr id="100" name="Ink 99"/>
              <p:cNvPicPr/>
              <p:nvPr/>
            </p:nvPicPr>
            <p:blipFill>
              <a:blip r:embed="rId5"/>
              <a:stretch>
                <a:fillRect/>
              </a:stretch>
            </p:blipFill>
            <p:spPr>
              <a:xfrm>
                <a:off x="5160765" y="3320640"/>
                <a:ext cx="1800" cy="3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0" name="Ink 129"/>
              <p14:cNvContentPartPr/>
              <p14:nvPr/>
            </p14:nvContentPartPr>
            <p14:xfrm>
              <a:off x="951772" y="382515"/>
              <a:ext cx="170280" cy="147600"/>
            </p14:xfrm>
          </p:contentPart>
        </mc:Choice>
        <mc:Fallback xmlns="">
          <p:pic>
            <p:nvPicPr>
              <p:cNvPr id="130" name="Ink 129"/>
              <p:cNvPicPr/>
              <p:nvPr/>
            </p:nvPicPr>
            <p:blipFill>
              <a:blip r:embed="rId7"/>
              <a:stretch>
                <a:fillRect/>
              </a:stretch>
            </p:blipFill>
            <p:spPr>
              <a:xfrm>
                <a:off x="950332" y="379995"/>
                <a:ext cx="1731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1" name="Ink 130"/>
              <p14:cNvContentPartPr/>
              <p14:nvPr/>
            </p14:nvContentPartPr>
            <p14:xfrm>
              <a:off x="726052" y="528315"/>
              <a:ext cx="245520" cy="243000"/>
            </p14:xfrm>
          </p:contentPart>
        </mc:Choice>
        <mc:Fallback xmlns="">
          <p:pic>
            <p:nvPicPr>
              <p:cNvPr id="131" name="Ink 130"/>
              <p:cNvPicPr/>
              <p:nvPr/>
            </p:nvPicPr>
            <p:blipFill>
              <a:blip r:embed="rId9"/>
              <a:stretch>
                <a:fillRect/>
              </a:stretch>
            </p:blipFill>
            <p:spPr>
              <a:xfrm>
                <a:off x="724972" y="526515"/>
                <a:ext cx="24732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2" name="Ink 131"/>
              <p14:cNvContentPartPr/>
              <p14:nvPr/>
            </p14:nvContentPartPr>
            <p14:xfrm>
              <a:off x="1101172" y="540195"/>
              <a:ext cx="204480" cy="186120"/>
            </p14:xfrm>
          </p:contentPart>
        </mc:Choice>
        <mc:Fallback xmlns="">
          <p:pic>
            <p:nvPicPr>
              <p:cNvPr id="132" name="Ink 131"/>
              <p:cNvPicPr/>
              <p:nvPr/>
            </p:nvPicPr>
            <p:blipFill>
              <a:blip r:embed="rId11"/>
              <a:stretch>
                <a:fillRect/>
              </a:stretch>
            </p:blipFill>
            <p:spPr>
              <a:xfrm>
                <a:off x="1100452" y="538035"/>
                <a:ext cx="20664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3" name="Ink 132"/>
              <p14:cNvContentPartPr/>
              <p14:nvPr/>
            </p14:nvContentPartPr>
            <p14:xfrm>
              <a:off x="618052" y="757275"/>
              <a:ext cx="163800" cy="138600"/>
            </p14:xfrm>
          </p:contentPart>
        </mc:Choice>
        <mc:Fallback xmlns="">
          <p:pic>
            <p:nvPicPr>
              <p:cNvPr id="133" name="Ink 132"/>
              <p:cNvPicPr/>
              <p:nvPr/>
            </p:nvPicPr>
            <p:blipFill>
              <a:blip r:embed="rId13"/>
              <a:stretch>
                <a:fillRect/>
              </a:stretch>
            </p:blipFill>
            <p:spPr>
              <a:xfrm>
                <a:off x="616972" y="754755"/>
                <a:ext cx="16632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4" name="Ink 133"/>
              <p14:cNvContentPartPr/>
              <p14:nvPr/>
            </p14:nvContentPartPr>
            <p14:xfrm>
              <a:off x="1223932" y="718395"/>
              <a:ext cx="146160" cy="144720"/>
            </p14:xfrm>
          </p:contentPart>
        </mc:Choice>
        <mc:Fallback xmlns="">
          <p:pic>
            <p:nvPicPr>
              <p:cNvPr id="134" name="Ink 133"/>
              <p:cNvPicPr/>
              <p:nvPr/>
            </p:nvPicPr>
            <p:blipFill>
              <a:blip r:embed="rId15"/>
              <a:stretch>
                <a:fillRect/>
              </a:stretch>
            </p:blipFill>
            <p:spPr>
              <a:xfrm>
                <a:off x="1222492" y="716235"/>
                <a:ext cx="14904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5" name="Ink 134"/>
              <p14:cNvContentPartPr/>
              <p14:nvPr/>
            </p14:nvContentPartPr>
            <p14:xfrm>
              <a:off x="397012" y="886515"/>
              <a:ext cx="237960" cy="304560"/>
            </p14:xfrm>
          </p:contentPart>
        </mc:Choice>
        <mc:Fallback xmlns="">
          <p:pic>
            <p:nvPicPr>
              <p:cNvPr id="135" name="Ink 134"/>
              <p:cNvPicPr/>
              <p:nvPr/>
            </p:nvPicPr>
            <p:blipFill>
              <a:blip r:embed="rId17"/>
              <a:stretch>
                <a:fillRect/>
              </a:stretch>
            </p:blipFill>
            <p:spPr>
              <a:xfrm>
                <a:off x="395932" y="884355"/>
                <a:ext cx="24012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6" name="Ink 135"/>
              <p14:cNvContentPartPr/>
              <p14:nvPr/>
            </p14:nvContentPartPr>
            <p14:xfrm>
              <a:off x="310972" y="1192515"/>
              <a:ext cx="164880" cy="166680"/>
            </p14:xfrm>
          </p:contentPart>
        </mc:Choice>
        <mc:Fallback xmlns="">
          <p:pic>
            <p:nvPicPr>
              <p:cNvPr id="136" name="Ink 135"/>
              <p:cNvPicPr/>
              <p:nvPr/>
            </p:nvPicPr>
            <p:blipFill>
              <a:blip r:embed="rId19"/>
              <a:stretch>
                <a:fillRect/>
              </a:stretch>
            </p:blipFill>
            <p:spPr>
              <a:xfrm>
                <a:off x="309532" y="1189995"/>
                <a:ext cx="16776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7" name="Ink 136"/>
              <p14:cNvContentPartPr/>
              <p14:nvPr/>
            </p14:nvContentPartPr>
            <p14:xfrm>
              <a:off x="694372" y="892275"/>
              <a:ext cx="206640" cy="325800"/>
            </p14:xfrm>
          </p:contentPart>
        </mc:Choice>
        <mc:Fallback xmlns="">
          <p:pic>
            <p:nvPicPr>
              <p:cNvPr id="137" name="Ink 136"/>
              <p:cNvPicPr/>
              <p:nvPr/>
            </p:nvPicPr>
            <p:blipFill>
              <a:blip r:embed="rId21"/>
              <a:stretch>
                <a:fillRect/>
              </a:stretch>
            </p:blipFill>
            <p:spPr>
              <a:xfrm>
                <a:off x="693292" y="890475"/>
                <a:ext cx="209160" cy="3297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38" name="Ink 137"/>
              <p14:cNvContentPartPr/>
              <p14:nvPr/>
            </p14:nvContentPartPr>
            <p14:xfrm>
              <a:off x="824332" y="1207995"/>
              <a:ext cx="122760" cy="162000"/>
            </p14:xfrm>
          </p:contentPart>
        </mc:Choice>
        <mc:Fallback xmlns="">
          <p:pic>
            <p:nvPicPr>
              <p:cNvPr id="138" name="Ink 137"/>
              <p:cNvPicPr/>
              <p:nvPr/>
            </p:nvPicPr>
            <p:blipFill>
              <a:blip r:embed="rId23"/>
              <a:stretch>
                <a:fillRect/>
              </a:stretch>
            </p:blipFill>
            <p:spPr>
              <a:xfrm>
                <a:off x="823252" y="1205475"/>
                <a:ext cx="12528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39" name="Ink 138"/>
              <p14:cNvContentPartPr/>
              <p14:nvPr/>
            </p14:nvContentPartPr>
            <p14:xfrm>
              <a:off x="1157692" y="856995"/>
              <a:ext cx="160560" cy="374040"/>
            </p14:xfrm>
          </p:contentPart>
        </mc:Choice>
        <mc:Fallback xmlns="">
          <p:pic>
            <p:nvPicPr>
              <p:cNvPr id="139" name="Ink 138"/>
              <p:cNvPicPr/>
              <p:nvPr/>
            </p:nvPicPr>
            <p:blipFill>
              <a:blip r:embed="rId25"/>
              <a:stretch>
                <a:fillRect/>
              </a:stretch>
            </p:blipFill>
            <p:spPr>
              <a:xfrm>
                <a:off x="1156252" y="854835"/>
                <a:ext cx="162720" cy="379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40" name="Ink 139"/>
              <p14:cNvContentPartPr/>
              <p14:nvPr/>
            </p14:nvContentPartPr>
            <p14:xfrm>
              <a:off x="1106212" y="1217355"/>
              <a:ext cx="145440" cy="142200"/>
            </p14:xfrm>
          </p:contentPart>
        </mc:Choice>
        <mc:Fallback xmlns="">
          <p:pic>
            <p:nvPicPr>
              <p:cNvPr id="140" name="Ink 139"/>
              <p:cNvPicPr/>
              <p:nvPr/>
            </p:nvPicPr>
            <p:blipFill>
              <a:blip r:embed="rId27"/>
              <a:stretch>
                <a:fillRect/>
              </a:stretch>
            </p:blipFill>
            <p:spPr>
              <a:xfrm>
                <a:off x="1104772" y="1214835"/>
                <a:ext cx="14796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41" name="Ink 140"/>
              <p14:cNvContentPartPr/>
              <p14:nvPr/>
            </p14:nvContentPartPr>
            <p14:xfrm>
              <a:off x="1345612" y="851235"/>
              <a:ext cx="228960" cy="327600"/>
            </p14:xfrm>
          </p:contentPart>
        </mc:Choice>
        <mc:Fallback xmlns="">
          <p:pic>
            <p:nvPicPr>
              <p:cNvPr id="141" name="Ink 140"/>
              <p:cNvPicPr/>
              <p:nvPr/>
            </p:nvPicPr>
            <p:blipFill>
              <a:blip r:embed="rId29"/>
              <a:stretch>
                <a:fillRect/>
              </a:stretch>
            </p:blipFill>
            <p:spPr>
              <a:xfrm>
                <a:off x="1344532" y="849075"/>
                <a:ext cx="231480" cy="3326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42" name="Ink 141"/>
              <p14:cNvContentPartPr/>
              <p14:nvPr/>
            </p14:nvContentPartPr>
            <p14:xfrm>
              <a:off x="1528852" y="1169475"/>
              <a:ext cx="142200" cy="146160"/>
            </p14:xfrm>
          </p:contentPart>
        </mc:Choice>
        <mc:Fallback xmlns="">
          <p:pic>
            <p:nvPicPr>
              <p:cNvPr id="142" name="Ink 141"/>
              <p:cNvPicPr/>
              <p:nvPr/>
            </p:nvPicPr>
            <p:blipFill>
              <a:blip r:embed="rId31"/>
              <a:stretch>
                <a:fillRect/>
              </a:stretch>
            </p:blipFill>
            <p:spPr>
              <a:xfrm>
                <a:off x="1528492" y="1166955"/>
                <a:ext cx="14364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43" name="Ink 142"/>
              <p14:cNvContentPartPr/>
              <p14:nvPr/>
            </p14:nvContentPartPr>
            <p14:xfrm>
              <a:off x="606892" y="1357035"/>
              <a:ext cx="237240" cy="255240"/>
            </p14:xfrm>
          </p:contentPart>
        </mc:Choice>
        <mc:Fallback xmlns="">
          <p:pic>
            <p:nvPicPr>
              <p:cNvPr id="143" name="Ink 142"/>
              <p:cNvPicPr/>
              <p:nvPr/>
            </p:nvPicPr>
            <p:blipFill>
              <a:blip r:embed="rId33"/>
              <a:stretch>
                <a:fillRect/>
              </a:stretch>
            </p:blipFill>
            <p:spPr>
              <a:xfrm>
                <a:off x="605812" y="1354875"/>
                <a:ext cx="23940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44" name="Ink 143"/>
              <p14:cNvContentPartPr/>
              <p14:nvPr/>
            </p14:nvContentPartPr>
            <p14:xfrm>
              <a:off x="515092" y="1567995"/>
              <a:ext cx="134640" cy="138240"/>
            </p14:xfrm>
          </p:contentPart>
        </mc:Choice>
        <mc:Fallback xmlns="">
          <p:pic>
            <p:nvPicPr>
              <p:cNvPr id="144" name="Ink 143"/>
              <p:cNvPicPr/>
              <p:nvPr/>
            </p:nvPicPr>
            <p:blipFill>
              <a:blip r:embed="rId35"/>
              <a:stretch>
                <a:fillRect/>
              </a:stretch>
            </p:blipFill>
            <p:spPr>
              <a:xfrm>
                <a:off x="514012" y="1565475"/>
                <a:ext cx="13716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45" name="Ink 144"/>
              <p14:cNvContentPartPr/>
              <p14:nvPr/>
            </p14:nvContentPartPr>
            <p14:xfrm>
              <a:off x="908212" y="1376115"/>
              <a:ext cx="182520" cy="230760"/>
            </p14:xfrm>
          </p:contentPart>
        </mc:Choice>
        <mc:Fallback xmlns="">
          <p:pic>
            <p:nvPicPr>
              <p:cNvPr id="145" name="Ink 144"/>
              <p:cNvPicPr/>
              <p:nvPr/>
            </p:nvPicPr>
            <p:blipFill>
              <a:blip r:embed="rId37"/>
              <a:stretch>
                <a:fillRect/>
              </a:stretch>
            </p:blipFill>
            <p:spPr>
              <a:xfrm>
                <a:off x="907132" y="1373955"/>
                <a:ext cx="18504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46" name="Ink 145"/>
              <p14:cNvContentPartPr/>
              <p14:nvPr/>
            </p14:nvContentPartPr>
            <p14:xfrm>
              <a:off x="1003252" y="1546755"/>
              <a:ext cx="109080" cy="91080"/>
            </p14:xfrm>
          </p:contentPart>
        </mc:Choice>
        <mc:Fallback xmlns="">
          <p:pic>
            <p:nvPicPr>
              <p:cNvPr id="146" name="Ink 145"/>
              <p:cNvPicPr/>
              <p:nvPr/>
            </p:nvPicPr>
            <p:blipFill>
              <a:blip r:embed="rId39"/>
              <a:stretch>
                <a:fillRect/>
              </a:stretch>
            </p:blipFill>
            <p:spPr>
              <a:xfrm>
                <a:off x="1002532" y="1544595"/>
                <a:ext cx="11088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47" name="Ink 146"/>
              <p14:cNvContentPartPr/>
              <p14:nvPr/>
            </p14:nvContentPartPr>
            <p14:xfrm>
              <a:off x="798412" y="554955"/>
              <a:ext cx="343800" cy="993240"/>
            </p14:xfrm>
          </p:contentPart>
        </mc:Choice>
        <mc:Fallback xmlns="">
          <p:pic>
            <p:nvPicPr>
              <p:cNvPr id="147" name="Ink 146"/>
              <p:cNvPicPr/>
              <p:nvPr/>
            </p:nvPicPr>
            <p:blipFill>
              <a:blip r:embed="rId41"/>
              <a:stretch>
                <a:fillRect/>
              </a:stretch>
            </p:blipFill>
            <p:spPr>
              <a:xfrm>
                <a:off x="796972" y="552795"/>
                <a:ext cx="346680" cy="996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48" name="Ink 147"/>
              <p14:cNvContentPartPr/>
              <p14:nvPr/>
            </p14:nvContentPartPr>
            <p14:xfrm>
              <a:off x="1103692" y="1584195"/>
              <a:ext cx="152280" cy="155880"/>
            </p14:xfrm>
          </p:contentPart>
        </mc:Choice>
        <mc:Fallback xmlns="">
          <p:pic>
            <p:nvPicPr>
              <p:cNvPr id="148" name="Ink 147"/>
              <p:cNvPicPr/>
              <p:nvPr/>
            </p:nvPicPr>
            <p:blipFill>
              <a:blip r:embed="rId43"/>
              <a:stretch>
                <a:fillRect/>
              </a:stretch>
            </p:blipFill>
            <p:spPr>
              <a:xfrm>
                <a:off x="1102612" y="1581315"/>
                <a:ext cx="154440" cy="161280"/>
              </a:xfrm>
              <a:prstGeom prst="rect">
                <a:avLst/>
              </a:prstGeom>
            </p:spPr>
          </p:pic>
        </mc:Fallback>
      </mc:AlternateContent>
      <p:sp>
        <p:nvSpPr>
          <p:cNvPr id="149" name="TextBox 148"/>
          <p:cNvSpPr txBox="1"/>
          <p:nvPr/>
        </p:nvSpPr>
        <p:spPr>
          <a:xfrm>
            <a:off x="1166639" y="1285320"/>
            <a:ext cx="766557" cy="369332"/>
          </a:xfrm>
          <a:prstGeom prst="rect">
            <a:avLst/>
          </a:prstGeom>
          <a:noFill/>
        </p:spPr>
        <p:txBody>
          <a:bodyPr wrap="none" rtlCol="0">
            <a:spAutoFit/>
          </a:bodyPr>
          <a:lstStyle/>
          <a:p>
            <a:r>
              <a:rPr lang="en-US" dirty="0">
                <a:solidFill>
                  <a:schemeClr val="accent3"/>
                </a:solidFill>
              </a:rPr>
              <a:t>words</a:t>
            </a:r>
          </a:p>
        </p:txBody>
      </p:sp>
      <mc:AlternateContent xmlns:mc="http://schemas.openxmlformats.org/markup-compatibility/2006" xmlns:p14="http://schemas.microsoft.com/office/powerpoint/2010/main">
        <mc:Choice Requires="p14">
          <p:contentPart p14:bwMode="auto" r:id="rId44">
            <p14:nvContentPartPr>
              <p14:cNvPr id="150" name="Ink 149"/>
              <p14:cNvContentPartPr/>
              <p14:nvPr/>
            </p14:nvContentPartPr>
            <p14:xfrm>
              <a:off x="1119532" y="1221315"/>
              <a:ext cx="115200" cy="113760"/>
            </p14:xfrm>
          </p:contentPart>
        </mc:Choice>
        <mc:Fallback xmlns="">
          <p:pic>
            <p:nvPicPr>
              <p:cNvPr id="150" name="Ink 149"/>
              <p:cNvPicPr/>
              <p:nvPr/>
            </p:nvPicPr>
            <p:blipFill>
              <a:blip r:embed="rId45"/>
              <a:stretch>
                <a:fillRect/>
              </a:stretch>
            </p:blipFill>
            <p:spPr>
              <a:xfrm>
                <a:off x="1118452" y="1219155"/>
                <a:ext cx="11736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51" name="Ink 150"/>
              <p14:cNvContentPartPr/>
              <p14:nvPr/>
            </p14:nvContentPartPr>
            <p14:xfrm>
              <a:off x="1545052" y="1187835"/>
              <a:ext cx="123480" cy="147600"/>
            </p14:xfrm>
          </p:contentPart>
        </mc:Choice>
        <mc:Fallback xmlns="">
          <p:pic>
            <p:nvPicPr>
              <p:cNvPr id="151" name="Ink 150"/>
              <p:cNvPicPr/>
              <p:nvPr/>
            </p:nvPicPr>
            <p:blipFill>
              <a:blip r:embed="rId47"/>
              <a:stretch>
                <a:fillRect/>
              </a:stretch>
            </p:blipFill>
            <p:spPr>
              <a:xfrm>
                <a:off x="1543972" y="1185675"/>
                <a:ext cx="12600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52" name="Ink 151"/>
              <p14:cNvContentPartPr/>
              <p14:nvPr/>
            </p14:nvContentPartPr>
            <p14:xfrm>
              <a:off x="1127092" y="1580235"/>
              <a:ext cx="129960" cy="126000"/>
            </p14:xfrm>
          </p:contentPart>
        </mc:Choice>
        <mc:Fallback xmlns="">
          <p:pic>
            <p:nvPicPr>
              <p:cNvPr id="152" name="Ink 151"/>
              <p:cNvPicPr/>
              <p:nvPr/>
            </p:nvPicPr>
            <p:blipFill>
              <a:blip r:embed="rId49"/>
              <a:stretch>
                <a:fillRect/>
              </a:stretch>
            </p:blipFill>
            <p:spPr>
              <a:xfrm>
                <a:off x="1126012" y="1578435"/>
                <a:ext cx="13212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53" name="Ink 152"/>
              <p14:cNvContentPartPr/>
              <p14:nvPr/>
            </p14:nvContentPartPr>
            <p14:xfrm>
              <a:off x="521212" y="1572315"/>
              <a:ext cx="112320" cy="105120"/>
            </p14:xfrm>
          </p:contentPart>
        </mc:Choice>
        <mc:Fallback xmlns="">
          <p:pic>
            <p:nvPicPr>
              <p:cNvPr id="153" name="Ink 152"/>
              <p:cNvPicPr/>
              <p:nvPr/>
            </p:nvPicPr>
            <p:blipFill>
              <a:blip r:embed="rId51"/>
              <a:stretch>
                <a:fillRect/>
              </a:stretch>
            </p:blipFill>
            <p:spPr>
              <a:xfrm>
                <a:off x="520132" y="1570515"/>
                <a:ext cx="11448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54" name="Ink 153"/>
              <p14:cNvContentPartPr/>
              <p14:nvPr/>
            </p14:nvContentPartPr>
            <p14:xfrm>
              <a:off x="332932" y="1215195"/>
              <a:ext cx="129600" cy="112680"/>
            </p14:xfrm>
          </p:contentPart>
        </mc:Choice>
        <mc:Fallback xmlns="">
          <p:pic>
            <p:nvPicPr>
              <p:cNvPr id="154" name="Ink 153"/>
              <p:cNvPicPr/>
              <p:nvPr/>
            </p:nvPicPr>
            <p:blipFill>
              <a:blip r:embed="rId53"/>
              <a:stretch>
                <a:fillRect/>
              </a:stretch>
            </p:blipFill>
            <p:spPr>
              <a:xfrm>
                <a:off x="331852" y="1213035"/>
                <a:ext cx="131760" cy="115200"/>
              </a:xfrm>
              <a:prstGeom prst="rect">
                <a:avLst/>
              </a:prstGeom>
            </p:spPr>
          </p:pic>
        </mc:Fallback>
      </mc:AlternateContent>
      <p:sp>
        <p:nvSpPr>
          <p:cNvPr id="155" name="TextBox 154"/>
          <p:cNvSpPr txBox="1"/>
          <p:nvPr/>
        </p:nvSpPr>
        <p:spPr>
          <a:xfrm>
            <a:off x="1599652" y="382515"/>
            <a:ext cx="2463593" cy="646331"/>
          </a:xfrm>
          <a:prstGeom prst="rect">
            <a:avLst/>
          </a:prstGeom>
          <a:noFill/>
        </p:spPr>
        <p:txBody>
          <a:bodyPr wrap="square" rtlCol="0">
            <a:spAutoFit/>
          </a:bodyPr>
          <a:lstStyle/>
          <a:p>
            <a:r>
              <a:rPr lang="en-US" dirty="0"/>
              <a:t>Probability of a word  = probability of a path</a:t>
            </a:r>
          </a:p>
        </p:txBody>
      </p:sp>
      <mc:AlternateContent xmlns:mc="http://schemas.openxmlformats.org/markup-compatibility/2006" xmlns:p14="http://schemas.microsoft.com/office/powerpoint/2010/main">
        <mc:Choice Requires="p14">
          <p:contentPart p14:bwMode="auto" r:id="rId54">
            <p14:nvContentPartPr>
              <p14:cNvPr id="156" name="Ink 155"/>
              <p14:cNvContentPartPr/>
              <p14:nvPr/>
            </p14:nvContentPartPr>
            <p14:xfrm>
              <a:off x="1397685" y="652800"/>
              <a:ext cx="97200" cy="115200"/>
            </p14:xfrm>
          </p:contentPart>
        </mc:Choice>
        <mc:Fallback xmlns="">
          <p:pic>
            <p:nvPicPr>
              <p:cNvPr id="156" name="Ink 155"/>
              <p:cNvPicPr/>
              <p:nvPr/>
            </p:nvPicPr>
            <p:blipFill>
              <a:blip r:embed="rId55"/>
              <a:stretch>
                <a:fillRect/>
              </a:stretch>
            </p:blipFill>
            <p:spPr>
              <a:xfrm>
                <a:off x="1396605" y="650640"/>
                <a:ext cx="9936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57" name="Ink 156"/>
              <p14:cNvContentPartPr/>
              <p14:nvPr/>
            </p14:nvContentPartPr>
            <p14:xfrm>
              <a:off x="1549245" y="568920"/>
              <a:ext cx="36360" cy="102960"/>
            </p14:xfrm>
          </p:contentPart>
        </mc:Choice>
        <mc:Fallback xmlns="">
          <p:pic>
            <p:nvPicPr>
              <p:cNvPr id="157" name="Ink 156"/>
              <p:cNvPicPr/>
              <p:nvPr/>
            </p:nvPicPr>
            <p:blipFill>
              <a:blip r:embed="rId57"/>
              <a:stretch>
                <a:fillRect/>
              </a:stretch>
            </p:blipFill>
            <p:spPr>
              <a:xfrm>
                <a:off x="1547805" y="566760"/>
                <a:ext cx="3888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58" name="Ink 157"/>
              <p14:cNvContentPartPr/>
              <p14:nvPr/>
            </p14:nvContentPartPr>
            <p14:xfrm>
              <a:off x="1488405" y="761160"/>
              <a:ext cx="72360" cy="86760"/>
            </p14:xfrm>
          </p:contentPart>
        </mc:Choice>
        <mc:Fallback xmlns="">
          <p:pic>
            <p:nvPicPr>
              <p:cNvPr id="158" name="Ink 157"/>
              <p:cNvPicPr/>
              <p:nvPr/>
            </p:nvPicPr>
            <p:blipFill>
              <a:blip r:embed="rId59"/>
              <a:stretch>
                <a:fillRect/>
              </a:stretch>
            </p:blipFill>
            <p:spPr>
              <a:xfrm>
                <a:off x="1486965" y="759000"/>
                <a:ext cx="74880" cy="91080"/>
              </a:xfrm>
              <a:prstGeom prst="rect">
                <a:avLst/>
              </a:prstGeom>
            </p:spPr>
          </p:pic>
        </mc:Fallback>
      </mc:AlternateContent>
      <p:sp>
        <p:nvSpPr>
          <p:cNvPr id="3" name="TextBox 2"/>
          <p:cNvSpPr txBox="1"/>
          <p:nvPr/>
        </p:nvSpPr>
        <p:spPr>
          <a:xfrm>
            <a:off x="88900" y="2121751"/>
            <a:ext cx="4291012" cy="1200329"/>
          </a:xfrm>
          <a:prstGeom prst="rect">
            <a:avLst/>
          </a:prstGeom>
          <a:noFill/>
        </p:spPr>
        <p:txBody>
          <a:bodyPr wrap="square" rtlCol="0">
            <a:spAutoFit/>
          </a:bodyPr>
          <a:lstStyle/>
          <a:p>
            <a:pPr marL="285750" indent="-285750">
              <a:buFont typeface="Arial" pitchFamily="34" charset="0"/>
              <a:buChar char="•"/>
            </a:pPr>
            <a:r>
              <a:rPr lang="en-US" dirty="0"/>
              <a:t>Tree choice affect quality and speed</a:t>
            </a:r>
          </a:p>
          <a:p>
            <a:pPr marL="285750" indent="-285750">
              <a:buFont typeface="Arial" pitchFamily="34" charset="0"/>
              <a:buChar char="•"/>
            </a:pPr>
            <a:r>
              <a:rPr lang="en-US" dirty="0" err="1"/>
              <a:t>Mikolov</a:t>
            </a:r>
            <a:r>
              <a:rPr lang="en-US" dirty="0"/>
              <a:t> et al. use </a:t>
            </a:r>
            <a:r>
              <a:rPr lang="en-US" i="1" dirty="0"/>
              <a:t>Huffman tree </a:t>
            </a:r>
            <a:r>
              <a:rPr lang="en-US" dirty="0"/>
              <a:t>(maximizing speed): frequent words have short paths</a:t>
            </a:r>
          </a:p>
        </p:txBody>
      </p:sp>
      <p:pic>
        <p:nvPicPr>
          <p:cNvPr id="4098" name="Picture 2" descr="https://upload.wikimedia.org/wikipedia/commons/thumb/7/74/Huffman_coding_example.svg/220px-Huffman_coding_example.svg.png"/>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2416565" y="1063170"/>
            <a:ext cx="2095500" cy="100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23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sampling</a:t>
            </a:r>
          </a:p>
        </p:txBody>
      </p:sp>
      <p:sp>
        <p:nvSpPr>
          <p:cNvPr id="49" name="TextBox 48"/>
          <p:cNvSpPr txBox="1"/>
          <p:nvPr/>
        </p:nvSpPr>
        <p:spPr>
          <a:xfrm>
            <a:off x="64907" y="359139"/>
            <a:ext cx="3660972" cy="646331"/>
          </a:xfrm>
          <a:prstGeom prst="rect">
            <a:avLst/>
          </a:prstGeom>
          <a:noFill/>
        </p:spPr>
        <p:txBody>
          <a:bodyPr wrap="square" rtlCol="0">
            <a:spAutoFit/>
          </a:bodyPr>
          <a:lstStyle/>
          <a:p>
            <a:r>
              <a:rPr lang="en-US" b="1" dirty="0"/>
              <a:t>Idea 2</a:t>
            </a:r>
            <a:r>
              <a:rPr lang="en-US" dirty="0"/>
              <a:t>: </a:t>
            </a:r>
            <a:r>
              <a:rPr lang="en-US" i="1" dirty="0"/>
              <a:t>Negative sampling</a:t>
            </a:r>
          </a:p>
          <a:p>
            <a:r>
              <a:rPr lang="en-US" i="1" dirty="0"/>
              <a:t>Maximizing:</a:t>
            </a:r>
          </a:p>
        </p:txBody>
      </p:sp>
      <mc:AlternateContent xmlns:mc="http://schemas.openxmlformats.org/markup-compatibility/2006" xmlns:p14="http://schemas.microsoft.com/office/powerpoint/2010/main">
        <mc:Choice Requires="p14">
          <p:contentPart p14:bwMode="auto" r:id="rId2">
            <p14:nvContentPartPr>
              <p14:cNvPr id="54" name="Ink 53"/>
              <p14:cNvContentPartPr/>
              <p14:nvPr/>
            </p14:nvContentPartPr>
            <p14:xfrm>
              <a:off x="2046765" y="3570840"/>
              <a:ext cx="360" cy="360"/>
            </p14:xfrm>
          </p:contentPart>
        </mc:Choice>
        <mc:Fallback xmlns="">
          <p:pic>
            <p:nvPicPr>
              <p:cNvPr id="54" name="Ink 53"/>
              <p:cNvPicPr/>
              <p:nvPr/>
            </p:nvPicPr>
            <p:blipFill>
              <a:blip r:embed="rId3"/>
              <a:stretch>
                <a:fillRect/>
              </a:stretch>
            </p:blipFill>
            <p:spPr>
              <a:xfrm>
                <a:off x="2045685" y="3569400"/>
                <a:ext cx="2160" cy="3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0" name="Ink 99"/>
              <p14:cNvContentPartPr/>
              <p14:nvPr/>
            </p14:nvContentPartPr>
            <p14:xfrm>
              <a:off x="5161485" y="3322080"/>
              <a:ext cx="360" cy="360"/>
            </p14:xfrm>
          </p:contentPart>
        </mc:Choice>
        <mc:Fallback xmlns="">
          <p:pic>
            <p:nvPicPr>
              <p:cNvPr id="100" name="Ink 99"/>
              <p:cNvPicPr/>
              <p:nvPr/>
            </p:nvPicPr>
            <p:blipFill>
              <a:blip r:embed="rId5"/>
              <a:stretch>
                <a:fillRect/>
              </a:stretch>
            </p:blipFill>
            <p:spPr>
              <a:xfrm>
                <a:off x="5160765" y="3320640"/>
                <a:ext cx="1800" cy="3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9" name="Ink 148"/>
              <p14:cNvContentPartPr/>
              <p14:nvPr/>
            </p14:nvContentPartPr>
            <p14:xfrm>
              <a:off x="2973045" y="3584070"/>
              <a:ext cx="5040" cy="39240"/>
            </p14:xfrm>
          </p:contentPart>
        </mc:Choice>
        <mc:Fallback xmlns="">
          <p:pic>
            <p:nvPicPr>
              <p:cNvPr id="149" name="Ink 148"/>
              <p:cNvPicPr/>
              <p:nvPr/>
            </p:nvPicPr>
            <p:blipFill>
              <a:blip r:embed="rId7"/>
              <a:stretch>
                <a:fillRect/>
              </a:stretch>
            </p:blipFill>
            <p:spPr>
              <a:xfrm>
                <a:off x="2971965" y="3582630"/>
                <a:ext cx="684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0" name="Ink 49"/>
              <p14:cNvContentPartPr/>
              <p14:nvPr/>
            </p14:nvContentPartPr>
            <p14:xfrm>
              <a:off x="2028405" y="3345675"/>
              <a:ext cx="360" cy="360"/>
            </p14:xfrm>
          </p:contentPart>
        </mc:Choice>
        <mc:Fallback xmlns="">
          <p:pic>
            <p:nvPicPr>
              <p:cNvPr id="50" name="Ink 49"/>
              <p:cNvPicPr/>
              <p:nvPr/>
            </p:nvPicPr>
            <p:blipFill>
              <a:blip r:embed="rId9"/>
              <a:stretch>
                <a:fillRect/>
              </a:stretch>
            </p:blipFill>
            <p:spPr>
              <a:xfrm>
                <a:off x="2027685" y="3344235"/>
                <a:ext cx="1800" cy="3600"/>
              </a:xfrm>
              <a:prstGeom prst="rect">
                <a:avLst/>
              </a:prstGeom>
            </p:spPr>
          </p:pic>
        </mc:Fallback>
      </mc:AlternateContent>
      <p:pic>
        <p:nvPicPr>
          <p:cNvPr id="5122" name="Picture 2"/>
          <p:cNvPicPr>
            <a:picLocks noChangeAspect="1" noChangeArrowheads="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56445" y="433891"/>
            <a:ext cx="1410625" cy="1963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11">
            <p14:nvContentPartPr>
              <p14:cNvPr id="75" name="Ink 74"/>
              <p14:cNvContentPartPr/>
              <p14:nvPr/>
            </p14:nvContentPartPr>
            <p14:xfrm>
              <a:off x="2749125" y="2549645"/>
              <a:ext cx="360" cy="360"/>
            </p14:xfrm>
          </p:contentPart>
        </mc:Choice>
        <mc:Fallback xmlns="">
          <p:pic>
            <p:nvPicPr>
              <p:cNvPr id="75" name="Ink 74"/>
              <p:cNvPicPr/>
              <p:nvPr/>
            </p:nvPicPr>
            <p:blipFill>
              <a:blip r:embed="rId12"/>
              <a:stretch>
                <a:fillRect/>
              </a:stretch>
            </p:blipFill>
            <p:spPr>
              <a:xfrm>
                <a:off x="2748405" y="2547845"/>
                <a:ext cx="1800" cy="3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6" name="Ink 75"/>
              <p14:cNvContentPartPr/>
              <p14:nvPr/>
            </p14:nvContentPartPr>
            <p14:xfrm>
              <a:off x="629085" y="1809485"/>
              <a:ext cx="146520" cy="222480"/>
            </p14:xfrm>
          </p:contentPart>
        </mc:Choice>
        <mc:Fallback xmlns="">
          <p:pic>
            <p:nvPicPr>
              <p:cNvPr id="76" name="Ink 75"/>
              <p:cNvPicPr/>
              <p:nvPr/>
            </p:nvPicPr>
            <p:blipFill>
              <a:blip r:embed="rId14"/>
              <a:stretch>
                <a:fillRect/>
              </a:stretch>
            </p:blipFill>
            <p:spPr>
              <a:xfrm>
                <a:off x="628365" y="1806965"/>
                <a:ext cx="14868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77" name="Ink 76"/>
              <p14:cNvContentPartPr/>
              <p14:nvPr/>
            </p14:nvContentPartPr>
            <p14:xfrm>
              <a:off x="744285" y="1951325"/>
              <a:ext cx="131760" cy="220320"/>
            </p14:xfrm>
          </p:contentPart>
        </mc:Choice>
        <mc:Fallback xmlns="">
          <p:pic>
            <p:nvPicPr>
              <p:cNvPr id="77" name="Ink 76"/>
              <p:cNvPicPr/>
              <p:nvPr/>
            </p:nvPicPr>
            <p:blipFill>
              <a:blip r:embed="rId16"/>
              <a:stretch>
                <a:fillRect/>
              </a:stretch>
            </p:blipFill>
            <p:spPr>
              <a:xfrm>
                <a:off x="742845" y="1949165"/>
                <a:ext cx="13428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79" name="Ink 78"/>
              <p14:cNvContentPartPr/>
              <p14:nvPr/>
            </p14:nvContentPartPr>
            <p14:xfrm>
              <a:off x="988725" y="1883645"/>
              <a:ext cx="91800" cy="160200"/>
            </p14:xfrm>
          </p:contentPart>
        </mc:Choice>
        <mc:Fallback xmlns="">
          <p:pic>
            <p:nvPicPr>
              <p:cNvPr id="79" name="Ink 78"/>
              <p:cNvPicPr/>
              <p:nvPr/>
            </p:nvPicPr>
            <p:blipFill>
              <a:blip r:embed="rId18"/>
              <a:stretch>
                <a:fillRect/>
              </a:stretch>
            </p:blipFill>
            <p:spPr>
              <a:xfrm>
                <a:off x="987285" y="1881485"/>
                <a:ext cx="9432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0" name="Ink 79"/>
              <p14:cNvContentPartPr/>
              <p14:nvPr/>
            </p14:nvContentPartPr>
            <p14:xfrm>
              <a:off x="1156845" y="1823525"/>
              <a:ext cx="86760" cy="253080"/>
            </p14:xfrm>
          </p:contentPart>
        </mc:Choice>
        <mc:Fallback xmlns="">
          <p:pic>
            <p:nvPicPr>
              <p:cNvPr id="80" name="Ink 79"/>
              <p:cNvPicPr/>
              <p:nvPr/>
            </p:nvPicPr>
            <p:blipFill>
              <a:blip r:embed="rId20"/>
              <a:stretch>
                <a:fillRect/>
              </a:stretch>
            </p:blipFill>
            <p:spPr>
              <a:xfrm>
                <a:off x="1155405" y="1821365"/>
                <a:ext cx="8892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2" name="Ink 81"/>
              <p14:cNvContentPartPr/>
              <p14:nvPr/>
            </p14:nvContentPartPr>
            <p14:xfrm>
              <a:off x="1257285" y="1901285"/>
              <a:ext cx="95040" cy="134640"/>
            </p14:xfrm>
          </p:contentPart>
        </mc:Choice>
        <mc:Fallback xmlns="">
          <p:pic>
            <p:nvPicPr>
              <p:cNvPr id="82" name="Ink 81"/>
              <p:cNvPicPr/>
              <p:nvPr/>
            </p:nvPicPr>
            <p:blipFill>
              <a:blip r:embed="rId22"/>
              <a:stretch>
                <a:fillRect/>
              </a:stretch>
            </p:blipFill>
            <p:spPr>
              <a:xfrm>
                <a:off x="1256205" y="1899125"/>
                <a:ext cx="9648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83" name="Ink 82"/>
              <p14:cNvContentPartPr/>
              <p14:nvPr/>
            </p14:nvContentPartPr>
            <p14:xfrm>
              <a:off x="1399845" y="1820645"/>
              <a:ext cx="13320" cy="106560"/>
            </p14:xfrm>
          </p:contentPart>
        </mc:Choice>
        <mc:Fallback xmlns="">
          <p:pic>
            <p:nvPicPr>
              <p:cNvPr id="83" name="Ink 82"/>
              <p:cNvPicPr/>
              <p:nvPr/>
            </p:nvPicPr>
            <p:blipFill>
              <a:blip r:embed="rId24"/>
              <a:stretch>
                <a:fillRect/>
              </a:stretch>
            </p:blipFill>
            <p:spPr>
              <a:xfrm>
                <a:off x="1398405" y="1818485"/>
                <a:ext cx="1584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4" name="Ink 83"/>
              <p14:cNvContentPartPr/>
              <p14:nvPr/>
            </p14:nvContentPartPr>
            <p14:xfrm>
              <a:off x="1349805" y="2056805"/>
              <a:ext cx="85320" cy="100080"/>
            </p14:xfrm>
          </p:contentPart>
        </mc:Choice>
        <mc:Fallback xmlns="">
          <p:pic>
            <p:nvPicPr>
              <p:cNvPr id="84" name="Ink 83"/>
              <p:cNvPicPr/>
              <p:nvPr/>
            </p:nvPicPr>
            <p:blipFill>
              <a:blip r:embed="rId26"/>
              <a:stretch>
                <a:fillRect/>
              </a:stretch>
            </p:blipFill>
            <p:spPr>
              <a:xfrm>
                <a:off x="1348725" y="2054645"/>
                <a:ext cx="8784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5" name="Ink 84"/>
              <p14:cNvContentPartPr/>
              <p14:nvPr/>
            </p14:nvContentPartPr>
            <p14:xfrm>
              <a:off x="1444485" y="2156885"/>
              <a:ext cx="63720" cy="68400"/>
            </p14:xfrm>
          </p:contentPart>
        </mc:Choice>
        <mc:Fallback xmlns="">
          <p:pic>
            <p:nvPicPr>
              <p:cNvPr id="85" name="Ink 84"/>
              <p:cNvPicPr/>
              <p:nvPr/>
            </p:nvPicPr>
            <p:blipFill>
              <a:blip r:embed="rId28"/>
              <a:stretch>
                <a:fillRect/>
              </a:stretch>
            </p:blipFill>
            <p:spPr>
              <a:xfrm>
                <a:off x="1443045" y="2154365"/>
                <a:ext cx="6660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87" name="Ink 86"/>
              <p14:cNvContentPartPr/>
              <p14:nvPr/>
            </p14:nvContentPartPr>
            <p14:xfrm>
              <a:off x="1542045" y="1788965"/>
              <a:ext cx="17640" cy="82080"/>
            </p14:xfrm>
          </p:contentPart>
        </mc:Choice>
        <mc:Fallback xmlns="">
          <p:pic>
            <p:nvPicPr>
              <p:cNvPr id="87" name="Ink 86"/>
              <p:cNvPicPr/>
              <p:nvPr/>
            </p:nvPicPr>
            <p:blipFill>
              <a:blip r:embed="rId30"/>
              <a:stretch>
                <a:fillRect/>
              </a:stretch>
            </p:blipFill>
            <p:spPr>
              <a:xfrm>
                <a:off x="1540605" y="1786805"/>
                <a:ext cx="2016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88" name="Ink 87"/>
              <p14:cNvContentPartPr/>
              <p14:nvPr/>
            </p14:nvContentPartPr>
            <p14:xfrm>
              <a:off x="1508205" y="1756925"/>
              <a:ext cx="100440" cy="22320"/>
            </p14:xfrm>
          </p:contentPart>
        </mc:Choice>
        <mc:Fallback xmlns="">
          <p:pic>
            <p:nvPicPr>
              <p:cNvPr id="88" name="Ink 87"/>
              <p:cNvPicPr/>
              <p:nvPr/>
            </p:nvPicPr>
            <p:blipFill>
              <a:blip r:embed="rId32"/>
              <a:stretch>
                <a:fillRect/>
              </a:stretch>
            </p:blipFill>
            <p:spPr>
              <a:xfrm>
                <a:off x="1507125" y="1754405"/>
                <a:ext cx="10224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90" name="Ink 89"/>
              <p14:cNvContentPartPr/>
              <p14:nvPr/>
            </p14:nvContentPartPr>
            <p14:xfrm>
              <a:off x="1668765" y="1901645"/>
              <a:ext cx="102240" cy="140760"/>
            </p14:xfrm>
          </p:contentPart>
        </mc:Choice>
        <mc:Fallback xmlns="">
          <p:pic>
            <p:nvPicPr>
              <p:cNvPr id="90" name="Ink 89"/>
              <p:cNvPicPr/>
              <p:nvPr/>
            </p:nvPicPr>
            <p:blipFill>
              <a:blip r:embed="rId34"/>
              <a:stretch>
                <a:fillRect/>
              </a:stretch>
            </p:blipFill>
            <p:spPr>
              <a:xfrm>
                <a:off x="1667685" y="1899125"/>
                <a:ext cx="10476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1" name="Ink 90"/>
              <p14:cNvContentPartPr/>
              <p14:nvPr/>
            </p14:nvContentPartPr>
            <p14:xfrm>
              <a:off x="1780005" y="2037725"/>
              <a:ext cx="114840" cy="97920"/>
            </p14:xfrm>
          </p:contentPart>
        </mc:Choice>
        <mc:Fallback xmlns="">
          <p:pic>
            <p:nvPicPr>
              <p:cNvPr id="91" name="Ink 90"/>
              <p:cNvPicPr/>
              <p:nvPr/>
            </p:nvPicPr>
            <p:blipFill>
              <a:blip r:embed="rId36"/>
              <a:stretch>
                <a:fillRect/>
              </a:stretch>
            </p:blipFill>
            <p:spPr>
              <a:xfrm>
                <a:off x="1778565" y="2035205"/>
                <a:ext cx="11736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2" name="Ink 91"/>
              <p14:cNvContentPartPr/>
              <p14:nvPr/>
            </p14:nvContentPartPr>
            <p14:xfrm>
              <a:off x="1913565" y="2132098"/>
              <a:ext cx="14760" cy="67680"/>
            </p14:xfrm>
          </p:contentPart>
        </mc:Choice>
        <mc:Fallback xmlns="">
          <p:pic>
            <p:nvPicPr>
              <p:cNvPr id="92" name="Ink 91"/>
              <p:cNvPicPr/>
              <p:nvPr/>
            </p:nvPicPr>
            <p:blipFill>
              <a:blip r:embed="rId38"/>
              <a:stretch>
                <a:fillRect/>
              </a:stretch>
            </p:blipFill>
            <p:spPr>
              <a:xfrm>
                <a:off x="1912125" y="2130658"/>
                <a:ext cx="1692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93" name="Ink 92"/>
              <p14:cNvContentPartPr/>
              <p14:nvPr/>
            </p14:nvContentPartPr>
            <p14:xfrm>
              <a:off x="1913925" y="2117285"/>
              <a:ext cx="45000" cy="18360"/>
            </p14:xfrm>
          </p:contentPart>
        </mc:Choice>
        <mc:Fallback xmlns="">
          <p:pic>
            <p:nvPicPr>
              <p:cNvPr id="93" name="Ink 92"/>
              <p:cNvPicPr/>
              <p:nvPr/>
            </p:nvPicPr>
            <p:blipFill>
              <a:blip r:embed="rId40"/>
              <a:stretch>
                <a:fillRect/>
              </a:stretch>
            </p:blipFill>
            <p:spPr>
              <a:xfrm>
                <a:off x="1912845" y="2114765"/>
                <a:ext cx="4680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94" name="Ink 93"/>
              <p14:cNvContentPartPr/>
              <p14:nvPr/>
            </p14:nvContentPartPr>
            <p14:xfrm>
              <a:off x="1875915" y="2202636"/>
              <a:ext cx="55080" cy="7560"/>
            </p14:xfrm>
          </p:contentPart>
        </mc:Choice>
        <mc:Fallback xmlns="">
          <p:pic>
            <p:nvPicPr>
              <p:cNvPr id="94" name="Ink 93"/>
              <p:cNvPicPr/>
              <p:nvPr/>
            </p:nvPicPr>
            <p:blipFill>
              <a:blip r:embed="rId42"/>
              <a:stretch>
                <a:fillRect/>
              </a:stretch>
            </p:blipFill>
            <p:spPr>
              <a:xfrm>
                <a:off x="1874835" y="2201916"/>
                <a:ext cx="56520" cy="104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97" name="Ink 96"/>
              <p14:cNvContentPartPr/>
              <p14:nvPr/>
            </p14:nvContentPartPr>
            <p14:xfrm>
              <a:off x="2074485" y="1813805"/>
              <a:ext cx="79200" cy="310680"/>
            </p14:xfrm>
          </p:contentPart>
        </mc:Choice>
        <mc:Fallback xmlns="">
          <p:pic>
            <p:nvPicPr>
              <p:cNvPr id="97" name="Ink 96"/>
              <p:cNvPicPr/>
              <p:nvPr/>
            </p:nvPicPr>
            <p:blipFill>
              <a:blip r:embed="rId44"/>
              <a:stretch>
                <a:fillRect/>
              </a:stretch>
            </p:blipFill>
            <p:spPr>
              <a:xfrm>
                <a:off x="2073405" y="1811645"/>
                <a:ext cx="8136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01" name="Ink 100"/>
              <p14:cNvContentPartPr/>
              <p14:nvPr/>
            </p14:nvContentPartPr>
            <p14:xfrm>
              <a:off x="2243685" y="1993805"/>
              <a:ext cx="94680" cy="2160"/>
            </p14:xfrm>
          </p:contentPart>
        </mc:Choice>
        <mc:Fallback xmlns="">
          <p:pic>
            <p:nvPicPr>
              <p:cNvPr id="101" name="Ink 100"/>
              <p:cNvPicPr/>
              <p:nvPr/>
            </p:nvPicPr>
            <p:blipFill>
              <a:blip r:embed="rId46"/>
              <a:stretch>
                <a:fillRect/>
              </a:stretch>
            </p:blipFill>
            <p:spPr>
              <a:xfrm>
                <a:off x="2242965" y="1991645"/>
                <a:ext cx="96480" cy="64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02" name="Ink 101"/>
              <p14:cNvContentPartPr/>
              <p14:nvPr/>
            </p14:nvContentPartPr>
            <p14:xfrm>
              <a:off x="2273205" y="1965365"/>
              <a:ext cx="18000" cy="88560"/>
            </p14:xfrm>
          </p:contentPart>
        </mc:Choice>
        <mc:Fallback xmlns="">
          <p:pic>
            <p:nvPicPr>
              <p:cNvPr id="102" name="Ink 101"/>
              <p:cNvPicPr/>
              <p:nvPr/>
            </p:nvPicPr>
            <p:blipFill>
              <a:blip r:embed="rId48"/>
              <a:stretch>
                <a:fillRect/>
              </a:stretch>
            </p:blipFill>
            <p:spPr>
              <a:xfrm>
                <a:off x="2272125" y="1963205"/>
                <a:ext cx="1944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03" name="Ink 102"/>
              <p14:cNvContentPartPr/>
              <p14:nvPr/>
            </p14:nvContentPartPr>
            <p14:xfrm>
              <a:off x="904485" y="2574665"/>
              <a:ext cx="116280" cy="13320"/>
            </p14:xfrm>
          </p:contentPart>
        </mc:Choice>
        <mc:Fallback xmlns="">
          <p:pic>
            <p:nvPicPr>
              <p:cNvPr id="103" name="Ink 102"/>
              <p:cNvPicPr/>
              <p:nvPr/>
            </p:nvPicPr>
            <p:blipFill>
              <a:blip r:embed="rId50"/>
              <a:stretch>
                <a:fillRect/>
              </a:stretch>
            </p:blipFill>
            <p:spPr>
              <a:xfrm>
                <a:off x="903765" y="2572865"/>
                <a:ext cx="118080" cy="172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04" name="Ink 103"/>
              <p14:cNvContentPartPr/>
              <p14:nvPr/>
            </p14:nvContentPartPr>
            <p14:xfrm>
              <a:off x="972165" y="2539745"/>
              <a:ext cx="11520" cy="126360"/>
            </p14:xfrm>
          </p:contentPart>
        </mc:Choice>
        <mc:Fallback xmlns="">
          <p:pic>
            <p:nvPicPr>
              <p:cNvPr id="104" name="Ink 103"/>
              <p:cNvPicPr/>
              <p:nvPr/>
            </p:nvPicPr>
            <p:blipFill>
              <a:blip r:embed="rId52"/>
              <a:stretch>
                <a:fillRect/>
              </a:stretch>
            </p:blipFill>
            <p:spPr>
              <a:xfrm>
                <a:off x="971085" y="2538305"/>
                <a:ext cx="1296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05" name="Ink 104"/>
              <p14:cNvContentPartPr/>
              <p14:nvPr/>
            </p14:nvContentPartPr>
            <p14:xfrm>
              <a:off x="1182045" y="2439665"/>
              <a:ext cx="271080" cy="271800"/>
            </p14:xfrm>
          </p:contentPart>
        </mc:Choice>
        <mc:Fallback xmlns="">
          <p:pic>
            <p:nvPicPr>
              <p:cNvPr id="105" name="Ink 104"/>
              <p:cNvPicPr/>
              <p:nvPr/>
            </p:nvPicPr>
            <p:blipFill>
              <a:blip r:embed="rId54"/>
              <a:stretch>
                <a:fillRect/>
              </a:stretch>
            </p:blipFill>
            <p:spPr>
              <a:xfrm>
                <a:off x="1180965" y="2437505"/>
                <a:ext cx="27324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09" name="Ink 108"/>
              <p14:cNvContentPartPr/>
              <p14:nvPr/>
            </p14:nvContentPartPr>
            <p14:xfrm>
              <a:off x="2497845" y="3343058"/>
              <a:ext cx="360" cy="360"/>
            </p14:xfrm>
          </p:contentPart>
        </mc:Choice>
        <mc:Fallback xmlns="">
          <p:pic>
            <p:nvPicPr>
              <p:cNvPr id="109" name="Ink 108"/>
              <p:cNvPicPr/>
              <p:nvPr/>
            </p:nvPicPr>
            <p:blipFill>
              <a:blip r:embed="rId56"/>
              <a:stretch>
                <a:fillRect/>
              </a:stretch>
            </p:blipFill>
            <p:spPr>
              <a:xfrm>
                <a:off x="2497125" y="3341258"/>
                <a:ext cx="1800" cy="36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10" name="Ink 109"/>
              <p14:cNvContentPartPr/>
              <p14:nvPr/>
            </p14:nvContentPartPr>
            <p14:xfrm>
              <a:off x="2334405" y="3381938"/>
              <a:ext cx="360" cy="360"/>
            </p14:xfrm>
          </p:contentPart>
        </mc:Choice>
        <mc:Fallback xmlns="">
          <p:pic>
            <p:nvPicPr>
              <p:cNvPr id="110" name="Ink 109"/>
              <p:cNvPicPr/>
              <p:nvPr/>
            </p:nvPicPr>
            <p:blipFill>
              <a:blip r:embed="rId58"/>
              <a:stretch>
                <a:fillRect/>
              </a:stretch>
            </p:blipFill>
            <p:spPr>
              <a:xfrm>
                <a:off x="2333685" y="3380498"/>
                <a:ext cx="2160" cy="32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11" name="Ink 110"/>
              <p14:cNvContentPartPr/>
              <p14:nvPr/>
            </p14:nvContentPartPr>
            <p14:xfrm>
              <a:off x="1191765" y="2783825"/>
              <a:ext cx="45360" cy="86760"/>
            </p14:xfrm>
          </p:contentPart>
        </mc:Choice>
        <mc:Fallback xmlns="">
          <p:pic>
            <p:nvPicPr>
              <p:cNvPr id="111" name="Ink 110"/>
              <p:cNvPicPr/>
              <p:nvPr/>
            </p:nvPicPr>
            <p:blipFill>
              <a:blip r:embed="rId60"/>
              <a:stretch>
                <a:fillRect/>
              </a:stretch>
            </p:blipFill>
            <p:spPr>
              <a:xfrm>
                <a:off x="1190685" y="2781665"/>
                <a:ext cx="4644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12" name="Ink 111"/>
              <p14:cNvContentPartPr/>
              <p14:nvPr/>
            </p14:nvContentPartPr>
            <p14:xfrm>
              <a:off x="1199325" y="2740985"/>
              <a:ext cx="20160" cy="13320"/>
            </p14:xfrm>
          </p:contentPart>
        </mc:Choice>
        <mc:Fallback xmlns="">
          <p:pic>
            <p:nvPicPr>
              <p:cNvPr id="112" name="Ink 111"/>
              <p:cNvPicPr/>
              <p:nvPr/>
            </p:nvPicPr>
            <p:blipFill>
              <a:blip r:embed="rId62"/>
              <a:stretch>
                <a:fillRect/>
              </a:stretch>
            </p:blipFill>
            <p:spPr>
              <a:xfrm>
                <a:off x="1198245" y="2738825"/>
                <a:ext cx="21600" cy="162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13" name="Ink 112"/>
              <p14:cNvContentPartPr/>
              <p14:nvPr/>
            </p14:nvContentPartPr>
            <p14:xfrm>
              <a:off x="1261605" y="2782385"/>
              <a:ext cx="57960" cy="3600"/>
            </p14:xfrm>
          </p:contentPart>
        </mc:Choice>
        <mc:Fallback xmlns="">
          <p:pic>
            <p:nvPicPr>
              <p:cNvPr id="113" name="Ink 112"/>
              <p:cNvPicPr/>
              <p:nvPr/>
            </p:nvPicPr>
            <p:blipFill>
              <a:blip r:embed="rId64"/>
              <a:stretch>
                <a:fillRect/>
              </a:stretch>
            </p:blipFill>
            <p:spPr>
              <a:xfrm>
                <a:off x="1260525" y="2780945"/>
                <a:ext cx="59760" cy="68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14" name="Ink 113"/>
              <p14:cNvContentPartPr/>
              <p14:nvPr/>
            </p14:nvContentPartPr>
            <p14:xfrm>
              <a:off x="1285365" y="2828825"/>
              <a:ext cx="79920" cy="8280"/>
            </p14:xfrm>
          </p:contentPart>
        </mc:Choice>
        <mc:Fallback xmlns="">
          <p:pic>
            <p:nvPicPr>
              <p:cNvPr id="114" name="Ink 113"/>
              <p:cNvPicPr/>
              <p:nvPr/>
            </p:nvPicPr>
            <p:blipFill>
              <a:blip r:embed="rId66"/>
              <a:stretch>
                <a:fillRect/>
              </a:stretch>
            </p:blipFill>
            <p:spPr>
              <a:xfrm>
                <a:off x="1284285" y="2828465"/>
                <a:ext cx="81360" cy="104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15" name="Ink 114"/>
              <p14:cNvContentPartPr/>
              <p14:nvPr/>
            </p14:nvContentPartPr>
            <p14:xfrm>
              <a:off x="1394445" y="2783465"/>
              <a:ext cx="10080" cy="86760"/>
            </p14:xfrm>
          </p:contentPart>
        </mc:Choice>
        <mc:Fallback xmlns="">
          <p:pic>
            <p:nvPicPr>
              <p:cNvPr id="115" name="Ink 114"/>
              <p:cNvPicPr/>
              <p:nvPr/>
            </p:nvPicPr>
            <p:blipFill>
              <a:blip r:embed="rId68"/>
              <a:stretch>
                <a:fillRect/>
              </a:stretch>
            </p:blipFill>
            <p:spPr>
              <a:xfrm>
                <a:off x="1393725" y="2782025"/>
                <a:ext cx="1188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16" name="Ink 115"/>
              <p14:cNvContentPartPr/>
              <p14:nvPr/>
            </p14:nvContentPartPr>
            <p14:xfrm>
              <a:off x="2219565" y="2884085"/>
              <a:ext cx="360" cy="360"/>
            </p14:xfrm>
          </p:contentPart>
        </mc:Choice>
        <mc:Fallback xmlns="">
          <p:pic>
            <p:nvPicPr>
              <p:cNvPr id="116" name="Ink 115"/>
              <p:cNvPicPr/>
              <p:nvPr/>
            </p:nvPicPr>
            <p:blipFill>
              <a:blip r:embed="rId70"/>
              <a:stretch>
                <a:fillRect/>
              </a:stretch>
            </p:blipFill>
            <p:spPr>
              <a:xfrm>
                <a:off x="2218485" y="2882645"/>
                <a:ext cx="2160" cy="324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17" name="Ink 116"/>
              <p14:cNvContentPartPr/>
              <p14:nvPr/>
            </p14:nvContentPartPr>
            <p14:xfrm>
              <a:off x="1295805" y="2247065"/>
              <a:ext cx="82440" cy="148680"/>
            </p14:xfrm>
          </p:contentPart>
        </mc:Choice>
        <mc:Fallback xmlns="">
          <p:pic>
            <p:nvPicPr>
              <p:cNvPr id="117" name="Ink 116"/>
              <p:cNvPicPr/>
              <p:nvPr/>
            </p:nvPicPr>
            <p:blipFill>
              <a:blip r:embed="rId72"/>
              <a:stretch>
                <a:fillRect/>
              </a:stretch>
            </p:blipFill>
            <p:spPr>
              <a:xfrm>
                <a:off x="1294725" y="2244905"/>
                <a:ext cx="8424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18" name="Ink 117"/>
              <p14:cNvContentPartPr/>
              <p14:nvPr/>
            </p14:nvContentPartPr>
            <p14:xfrm>
              <a:off x="2474085" y="2523905"/>
              <a:ext cx="360" cy="360"/>
            </p14:xfrm>
          </p:contentPart>
        </mc:Choice>
        <mc:Fallback xmlns="">
          <p:pic>
            <p:nvPicPr>
              <p:cNvPr id="118" name="Ink 117"/>
              <p:cNvPicPr/>
              <p:nvPr/>
            </p:nvPicPr>
            <p:blipFill>
              <a:blip r:embed="rId74"/>
              <a:stretch>
                <a:fillRect/>
              </a:stretch>
            </p:blipFill>
            <p:spPr>
              <a:xfrm>
                <a:off x="2473005" y="2522465"/>
                <a:ext cx="2160" cy="324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19" name="Ink 118"/>
              <p14:cNvContentPartPr/>
              <p14:nvPr/>
            </p14:nvContentPartPr>
            <p14:xfrm>
              <a:off x="1503165" y="2478545"/>
              <a:ext cx="149760" cy="208080"/>
            </p14:xfrm>
          </p:contentPart>
        </mc:Choice>
        <mc:Fallback xmlns="">
          <p:pic>
            <p:nvPicPr>
              <p:cNvPr id="119" name="Ink 118"/>
              <p:cNvPicPr/>
              <p:nvPr/>
            </p:nvPicPr>
            <p:blipFill>
              <a:blip r:embed="rId76"/>
              <a:stretch>
                <a:fillRect/>
              </a:stretch>
            </p:blipFill>
            <p:spPr>
              <a:xfrm>
                <a:off x="1502085" y="2476385"/>
                <a:ext cx="15192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20" name="Ink 119"/>
              <p14:cNvContentPartPr/>
              <p14:nvPr/>
            </p14:nvContentPartPr>
            <p14:xfrm>
              <a:off x="1547805" y="2555585"/>
              <a:ext cx="105480" cy="28080"/>
            </p14:xfrm>
          </p:contentPart>
        </mc:Choice>
        <mc:Fallback xmlns="">
          <p:pic>
            <p:nvPicPr>
              <p:cNvPr id="120" name="Ink 119"/>
              <p:cNvPicPr/>
              <p:nvPr/>
            </p:nvPicPr>
            <p:blipFill>
              <a:blip r:embed="rId78"/>
              <a:stretch>
                <a:fillRect/>
              </a:stretch>
            </p:blipFill>
            <p:spPr>
              <a:xfrm>
                <a:off x="1546725" y="2555225"/>
                <a:ext cx="10728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21" name="Ink 120"/>
              <p14:cNvContentPartPr/>
              <p14:nvPr/>
            </p14:nvContentPartPr>
            <p14:xfrm>
              <a:off x="1561485" y="2461625"/>
              <a:ext cx="135720" cy="15480"/>
            </p14:xfrm>
          </p:contentPart>
        </mc:Choice>
        <mc:Fallback xmlns="">
          <p:pic>
            <p:nvPicPr>
              <p:cNvPr id="121" name="Ink 120"/>
              <p:cNvPicPr/>
              <p:nvPr/>
            </p:nvPicPr>
            <p:blipFill>
              <a:blip r:embed="rId80"/>
              <a:stretch>
                <a:fillRect/>
              </a:stretch>
            </p:blipFill>
            <p:spPr>
              <a:xfrm>
                <a:off x="1560765" y="2459825"/>
                <a:ext cx="13716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23" name="Ink 122"/>
              <p14:cNvContentPartPr/>
              <p14:nvPr/>
            </p14:nvContentPartPr>
            <p14:xfrm>
              <a:off x="2635365" y="3330458"/>
              <a:ext cx="2880" cy="33840"/>
            </p14:xfrm>
          </p:contentPart>
        </mc:Choice>
        <mc:Fallback xmlns="">
          <p:pic>
            <p:nvPicPr>
              <p:cNvPr id="123" name="Ink 122"/>
              <p:cNvPicPr/>
              <p:nvPr/>
            </p:nvPicPr>
            <p:blipFill>
              <a:blip r:embed="rId82"/>
              <a:stretch>
                <a:fillRect/>
              </a:stretch>
            </p:blipFill>
            <p:spPr>
              <a:xfrm>
                <a:off x="2634645" y="3328658"/>
                <a:ext cx="432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24" name="Ink 123"/>
              <p14:cNvContentPartPr/>
              <p14:nvPr/>
            </p14:nvContentPartPr>
            <p14:xfrm>
              <a:off x="1706565" y="2704265"/>
              <a:ext cx="102600" cy="122400"/>
            </p14:xfrm>
          </p:contentPart>
        </mc:Choice>
        <mc:Fallback xmlns="">
          <p:pic>
            <p:nvPicPr>
              <p:cNvPr id="124" name="Ink 123"/>
              <p:cNvPicPr/>
              <p:nvPr/>
            </p:nvPicPr>
            <p:blipFill>
              <a:blip r:embed="rId84"/>
              <a:stretch>
                <a:fillRect/>
              </a:stretch>
            </p:blipFill>
            <p:spPr>
              <a:xfrm>
                <a:off x="1705125" y="2702105"/>
                <a:ext cx="10440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25" name="Ink 124"/>
              <p14:cNvContentPartPr/>
              <p14:nvPr/>
            </p14:nvContentPartPr>
            <p14:xfrm>
              <a:off x="1819965" y="2827745"/>
              <a:ext cx="34920" cy="70920"/>
            </p14:xfrm>
          </p:contentPart>
        </mc:Choice>
        <mc:Fallback xmlns="">
          <p:pic>
            <p:nvPicPr>
              <p:cNvPr id="125" name="Ink 124"/>
              <p:cNvPicPr/>
              <p:nvPr/>
            </p:nvPicPr>
            <p:blipFill>
              <a:blip r:embed="rId86"/>
              <a:stretch>
                <a:fillRect/>
              </a:stretch>
            </p:blipFill>
            <p:spPr>
              <a:xfrm>
                <a:off x="1818885" y="2825585"/>
                <a:ext cx="3636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26" name="Ink 125"/>
              <p14:cNvContentPartPr/>
              <p14:nvPr/>
            </p14:nvContentPartPr>
            <p14:xfrm>
              <a:off x="1839405" y="2783465"/>
              <a:ext cx="10800" cy="2880"/>
            </p14:xfrm>
          </p:contentPart>
        </mc:Choice>
        <mc:Fallback xmlns="">
          <p:pic>
            <p:nvPicPr>
              <p:cNvPr id="126" name="Ink 125"/>
              <p:cNvPicPr/>
              <p:nvPr/>
            </p:nvPicPr>
            <p:blipFill>
              <a:blip r:embed="rId88"/>
              <a:stretch>
                <a:fillRect/>
              </a:stretch>
            </p:blipFill>
            <p:spPr>
              <a:xfrm>
                <a:off x="1837965" y="2780945"/>
                <a:ext cx="12240" cy="72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27" name="Ink 126"/>
              <p14:cNvContentPartPr/>
              <p14:nvPr/>
            </p14:nvContentPartPr>
            <p14:xfrm>
              <a:off x="1923645" y="2735585"/>
              <a:ext cx="138240" cy="62280"/>
            </p14:xfrm>
          </p:contentPart>
        </mc:Choice>
        <mc:Fallback xmlns="">
          <p:pic>
            <p:nvPicPr>
              <p:cNvPr id="127" name="Ink 126"/>
              <p:cNvPicPr/>
              <p:nvPr/>
            </p:nvPicPr>
            <p:blipFill>
              <a:blip r:embed="rId90"/>
              <a:stretch>
                <a:fillRect/>
              </a:stretch>
            </p:blipFill>
            <p:spPr>
              <a:xfrm>
                <a:off x="1922565" y="2735225"/>
                <a:ext cx="13968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28" name="Ink 127"/>
              <p14:cNvContentPartPr/>
              <p14:nvPr/>
            </p14:nvContentPartPr>
            <p14:xfrm>
              <a:off x="2098605" y="2687345"/>
              <a:ext cx="48240" cy="199440"/>
            </p14:xfrm>
          </p:contentPart>
        </mc:Choice>
        <mc:Fallback xmlns="">
          <p:pic>
            <p:nvPicPr>
              <p:cNvPr id="128" name="Ink 127"/>
              <p:cNvPicPr/>
              <p:nvPr/>
            </p:nvPicPr>
            <p:blipFill>
              <a:blip r:embed="rId92"/>
              <a:stretch>
                <a:fillRect/>
              </a:stretch>
            </p:blipFill>
            <p:spPr>
              <a:xfrm>
                <a:off x="2097525" y="2685185"/>
                <a:ext cx="5040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39" name="Ink 138"/>
              <p14:cNvContentPartPr/>
              <p14:nvPr/>
            </p14:nvContentPartPr>
            <p14:xfrm>
              <a:off x="2125965" y="2693105"/>
              <a:ext cx="100440" cy="118440"/>
            </p14:xfrm>
          </p:contentPart>
        </mc:Choice>
        <mc:Fallback xmlns="">
          <p:pic>
            <p:nvPicPr>
              <p:cNvPr id="139" name="Ink 138"/>
              <p:cNvPicPr/>
              <p:nvPr/>
            </p:nvPicPr>
            <p:blipFill>
              <a:blip r:embed="rId94"/>
              <a:stretch>
                <a:fillRect/>
              </a:stretch>
            </p:blipFill>
            <p:spPr>
              <a:xfrm>
                <a:off x="2125245" y="2690945"/>
                <a:ext cx="10224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53" name="Ink 152"/>
              <p14:cNvContentPartPr/>
              <p14:nvPr/>
            </p14:nvContentPartPr>
            <p14:xfrm>
              <a:off x="2172765" y="2842505"/>
              <a:ext cx="86040" cy="64440"/>
            </p14:xfrm>
          </p:contentPart>
        </mc:Choice>
        <mc:Fallback xmlns="">
          <p:pic>
            <p:nvPicPr>
              <p:cNvPr id="153" name="Ink 152"/>
              <p:cNvPicPr/>
              <p:nvPr/>
            </p:nvPicPr>
            <p:blipFill>
              <a:blip r:embed="rId96"/>
              <a:stretch>
                <a:fillRect/>
              </a:stretch>
            </p:blipFill>
            <p:spPr>
              <a:xfrm>
                <a:off x="2171685" y="2840705"/>
                <a:ext cx="8820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54" name="Ink 153"/>
              <p14:cNvContentPartPr/>
              <p14:nvPr/>
            </p14:nvContentPartPr>
            <p14:xfrm>
              <a:off x="2317845" y="2711105"/>
              <a:ext cx="49320" cy="153360"/>
            </p14:xfrm>
          </p:contentPart>
        </mc:Choice>
        <mc:Fallback xmlns="">
          <p:pic>
            <p:nvPicPr>
              <p:cNvPr id="154" name="Ink 153"/>
              <p:cNvPicPr/>
              <p:nvPr/>
            </p:nvPicPr>
            <p:blipFill>
              <a:blip r:embed="rId98"/>
              <a:stretch>
                <a:fillRect/>
              </a:stretch>
            </p:blipFill>
            <p:spPr>
              <a:xfrm>
                <a:off x="2316405" y="2708945"/>
                <a:ext cx="5184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55" name="Ink 154"/>
              <p14:cNvContentPartPr/>
              <p14:nvPr/>
            </p14:nvContentPartPr>
            <p14:xfrm>
              <a:off x="2377245" y="2755385"/>
              <a:ext cx="119520" cy="77760"/>
            </p14:xfrm>
          </p:contentPart>
        </mc:Choice>
        <mc:Fallback xmlns="">
          <p:pic>
            <p:nvPicPr>
              <p:cNvPr id="155" name="Ink 154"/>
              <p:cNvPicPr/>
              <p:nvPr/>
            </p:nvPicPr>
            <p:blipFill>
              <a:blip r:embed="rId100"/>
              <a:stretch>
                <a:fillRect/>
              </a:stretch>
            </p:blipFill>
            <p:spPr>
              <a:xfrm>
                <a:off x="2375805" y="2754665"/>
                <a:ext cx="12132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56" name="Ink 155"/>
              <p14:cNvContentPartPr/>
              <p14:nvPr/>
            </p14:nvContentPartPr>
            <p14:xfrm>
              <a:off x="2490285" y="2688785"/>
              <a:ext cx="69840" cy="222840"/>
            </p14:xfrm>
          </p:contentPart>
        </mc:Choice>
        <mc:Fallback xmlns="">
          <p:pic>
            <p:nvPicPr>
              <p:cNvPr id="156" name="Ink 155"/>
              <p:cNvPicPr/>
              <p:nvPr/>
            </p:nvPicPr>
            <p:blipFill>
              <a:blip r:embed="rId102"/>
              <a:stretch>
                <a:fillRect/>
              </a:stretch>
            </p:blipFill>
            <p:spPr>
              <a:xfrm>
                <a:off x="2489925" y="2686985"/>
                <a:ext cx="7164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57" name="Ink 156"/>
              <p14:cNvContentPartPr/>
              <p14:nvPr/>
            </p14:nvContentPartPr>
            <p14:xfrm>
              <a:off x="2638245" y="2408705"/>
              <a:ext cx="115920" cy="260640"/>
            </p14:xfrm>
          </p:contentPart>
        </mc:Choice>
        <mc:Fallback xmlns="">
          <p:pic>
            <p:nvPicPr>
              <p:cNvPr id="157" name="Ink 156"/>
              <p:cNvPicPr/>
              <p:nvPr/>
            </p:nvPicPr>
            <p:blipFill>
              <a:blip r:embed="rId104"/>
              <a:stretch>
                <a:fillRect/>
              </a:stretch>
            </p:blipFill>
            <p:spPr>
              <a:xfrm>
                <a:off x="2637165" y="2406545"/>
                <a:ext cx="11772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58" name="Ink 157"/>
              <p14:cNvContentPartPr/>
              <p14:nvPr/>
            </p14:nvContentPartPr>
            <p14:xfrm>
              <a:off x="2794485" y="2439665"/>
              <a:ext cx="215640" cy="266760"/>
            </p14:xfrm>
          </p:contentPart>
        </mc:Choice>
        <mc:Fallback xmlns="">
          <p:pic>
            <p:nvPicPr>
              <p:cNvPr id="158" name="Ink 157"/>
              <p:cNvPicPr/>
              <p:nvPr/>
            </p:nvPicPr>
            <p:blipFill>
              <a:blip r:embed="rId106"/>
              <a:stretch>
                <a:fillRect/>
              </a:stretch>
            </p:blipFill>
            <p:spPr>
              <a:xfrm>
                <a:off x="2793405" y="2437145"/>
                <a:ext cx="21816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60" name="Ink 159"/>
              <p14:cNvContentPartPr/>
              <p14:nvPr/>
            </p14:nvContentPartPr>
            <p14:xfrm>
              <a:off x="3114885" y="2490425"/>
              <a:ext cx="79200" cy="148680"/>
            </p14:xfrm>
          </p:contentPart>
        </mc:Choice>
        <mc:Fallback xmlns="">
          <p:pic>
            <p:nvPicPr>
              <p:cNvPr id="160" name="Ink 159"/>
              <p:cNvPicPr/>
              <p:nvPr/>
            </p:nvPicPr>
            <p:blipFill>
              <a:blip r:embed="rId108"/>
              <a:stretch>
                <a:fillRect/>
              </a:stretch>
            </p:blipFill>
            <p:spPr>
              <a:xfrm>
                <a:off x="3113805" y="2487905"/>
                <a:ext cx="8136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61" name="Ink 160"/>
              <p14:cNvContentPartPr/>
              <p14:nvPr/>
            </p14:nvContentPartPr>
            <p14:xfrm>
              <a:off x="3249885" y="2428865"/>
              <a:ext cx="51120" cy="255960"/>
            </p14:xfrm>
          </p:contentPart>
        </mc:Choice>
        <mc:Fallback xmlns="">
          <p:pic>
            <p:nvPicPr>
              <p:cNvPr id="161" name="Ink 160"/>
              <p:cNvPicPr/>
              <p:nvPr/>
            </p:nvPicPr>
            <p:blipFill>
              <a:blip r:embed="rId110"/>
              <a:stretch>
                <a:fillRect/>
              </a:stretch>
            </p:blipFill>
            <p:spPr>
              <a:xfrm>
                <a:off x="3248805" y="2426705"/>
                <a:ext cx="5328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62" name="Ink 161"/>
              <p14:cNvContentPartPr/>
              <p14:nvPr/>
            </p14:nvContentPartPr>
            <p14:xfrm>
              <a:off x="3333405" y="2559185"/>
              <a:ext cx="72360" cy="15120"/>
            </p14:xfrm>
          </p:contentPart>
        </mc:Choice>
        <mc:Fallback xmlns="">
          <p:pic>
            <p:nvPicPr>
              <p:cNvPr id="162" name="Ink 161"/>
              <p:cNvPicPr/>
              <p:nvPr/>
            </p:nvPicPr>
            <p:blipFill>
              <a:blip r:embed="rId112"/>
              <a:stretch>
                <a:fillRect/>
              </a:stretch>
            </p:blipFill>
            <p:spPr>
              <a:xfrm>
                <a:off x="3332325" y="2558825"/>
                <a:ext cx="73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63" name="Ink 162"/>
              <p14:cNvContentPartPr/>
              <p14:nvPr/>
            </p14:nvContentPartPr>
            <p14:xfrm>
              <a:off x="3452205" y="2492225"/>
              <a:ext cx="99000" cy="128880"/>
            </p14:xfrm>
          </p:contentPart>
        </mc:Choice>
        <mc:Fallback xmlns="">
          <p:pic>
            <p:nvPicPr>
              <p:cNvPr id="163" name="Ink 162"/>
              <p:cNvPicPr/>
              <p:nvPr/>
            </p:nvPicPr>
            <p:blipFill>
              <a:blip r:embed="rId114"/>
              <a:stretch>
                <a:fillRect/>
              </a:stretch>
            </p:blipFill>
            <p:spPr>
              <a:xfrm>
                <a:off x="3451125" y="2489705"/>
                <a:ext cx="10044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65" name="Ink 164"/>
              <p14:cNvContentPartPr/>
              <p14:nvPr/>
            </p14:nvContentPartPr>
            <p14:xfrm>
              <a:off x="3595125" y="2430305"/>
              <a:ext cx="42840" cy="83880"/>
            </p14:xfrm>
          </p:contentPart>
        </mc:Choice>
        <mc:Fallback xmlns="">
          <p:pic>
            <p:nvPicPr>
              <p:cNvPr id="165" name="Ink 164"/>
              <p:cNvPicPr/>
              <p:nvPr/>
            </p:nvPicPr>
            <p:blipFill>
              <a:blip r:embed="rId116"/>
              <a:stretch>
                <a:fillRect/>
              </a:stretch>
            </p:blipFill>
            <p:spPr>
              <a:xfrm>
                <a:off x="3594045" y="2428505"/>
                <a:ext cx="4500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66" name="Ink 165"/>
              <p14:cNvContentPartPr/>
              <p14:nvPr/>
            </p14:nvContentPartPr>
            <p14:xfrm>
              <a:off x="3538245" y="2611745"/>
              <a:ext cx="98640" cy="81360"/>
            </p14:xfrm>
          </p:contentPart>
        </mc:Choice>
        <mc:Fallback xmlns="">
          <p:pic>
            <p:nvPicPr>
              <p:cNvPr id="166" name="Ink 165"/>
              <p:cNvPicPr/>
              <p:nvPr/>
            </p:nvPicPr>
            <p:blipFill>
              <a:blip r:embed="rId118"/>
              <a:stretch>
                <a:fillRect/>
              </a:stretch>
            </p:blipFill>
            <p:spPr>
              <a:xfrm>
                <a:off x="3537165" y="2609585"/>
                <a:ext cx="10116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67" name="Ink 166"/>
              <p14:cNvContentPartPr/>
              <p14:nvPr/>
            </p14:nvContentPartPr>
            <p14:xfrm>
              <a:off x="3653445" y="2680505"/>
              <a:ext cx="18000" cy="68760"/>
            </p14:xfrm>
          </p:contentPart>
        </mc:Choice>
        <mc:Fallback xmlns="">
          <p:pic>
            <p:nvPicPr>
              <p:cNvPr id="167" name="Ink 166"/>
              <p:cNvPicPr/>
              <p:nvPr/>
            </p:nvPicPr>
            <p:blipFill>
              <a:blip r:embed="rId120"/>
              <a:stretch>
                <a:fillRect/>
              </a:stretch>
            </p:blipFill>
            <p:spPr>
              <a:xfrm>
                <a:off x="3652365" y="2679065"/>
                <a:ext cx="1944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68" name="Ink 167"/>
              <p14:cNvContentPartPr/>
              <p14:nvPr/>
            </p14:nvContentPartPr>
            <p14:xfrm>
              <a:off x="3665325" y="2628305"/>
              <a:ext cx="5040" cy="5760"/>
            </p14:xfrm>
          </p:contentPart>
        </mc:Choice>
        <mc:Fallback xmlns="">
          <p:pic>
            <p:nvPicPr>
              <p:cNvPr id="168" name="Ink 167"/>
              <p:cNvPicPr/>
              <p:nvPr/>
            </p:nvPicPr>
            <p:blipFill>
              <a:blip r:embed="rId122"/>
              <a:stretch>
                <a:fillRect/>
              </a:stretch>
            </p:blipFill>
            <p:spPr>
              <a:xfrm>
                <a:off x="3664245" y="2626505"/>
                <a:ext cx="7200" cy="936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71" name="Ink 170"/>
              <p14:cNvContentPartPr/>
              <p14:nvPr/>
            </p14:nvContentPartPr>
            <p14:xfrm>
              <a:off x="3717165" y="2427785"/>
              <a:ext cx="20160" cy="63000"/>
            </p14:xfrm>
          </p:contentPart>
        </mc:Choice>
        <mc:Fallback xmlns="">
          <p:pic>
            <p:nvPicPr>
              <p:cNvPr id="171" name="Ink 170"/>
              <p:cNvPicPr/>
              <p:nvPr/>
            </p:nvPicPr>
            <p:blipFill>
              <a:blip r:embed="rId124"/>
              <a:stretch>
                <a:fillRect/>
              </a:stretch>
            </p:blipFill>
            <p:spPr>
              <a:xfrm>
                <a:off x="3716085" y="2425985"/>
                <a:ext cx="2232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72" name="Ink 171"/>
              <p14:cNvContentPartPr/>
              <p14:nvPr/>
            </p14:nvContentPartPr>
            <p14:xfrm>
              <a:off x="3693045" y="2427425"/>
              <a:ext cx="91800" cy="5400"/>
            </p14:xfrm>
          </p:contentPart>
        </mc:Choice>
        <mc:Fallback xmlns="">
          <p:pic>
            <p:nvPicPr>
              <p:cNvPr id="172" name="Ink 171"/>
              <p:cNvPicPr/>
              <p:nvPr/>
            </p:nvPicPr>
            <p:blipFill>
              <a:blip r:embed="rId126"/>
              <a:stretch>
                <a:fillRect/>
              </a:stretch>
            </p:blipFill>
            <p:spPr>
              <a:xfrm>
                <a:off x="3691965" y="2425265"/>
                <a:ext cx="93600" cy="972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74" name="Ink 173"/>
              <p14:cNvContentPartPr/>
              <p14:nvPr/>
            </p14:nvContentPartPr>
            <p14:xfrm>
              <a:off x="3823725" y="2495825"/>
              <a:ext cx="96480" cy="119520"/>
            </p14:xfrm>
          </p:contentPart>
        </mc:Choice>
        <mc:Fallback xmlns="">
          <p:pic>
            <p:nvPicPr>
              <p:cNvPr id="174" name="Ink 173"/>
              <p:cNvPicPr/>
              <p:nvPr/>
            </p:nvPicPr>
            <p:blipFill>
              <a:blip r:embed="rId128"/>
              <a:stretch>
                <a:fillRect/>
              </a:stretch>
            </p:blipFill>
            <p:spPr>
              <a:xfrm>
                <a:off x="3822645" y="2493665"/>
                <a:ext cx="9828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75" name="Ink 174"/>
              <p14:cNvContentPartPr/>
              <p14:nvPr/>
            </p14:nvContentPartPr>
            <p14:xfrm>
              <a:off x="3948645" y="2576825"/>
              <a:ext cx="112680" cy="88560"/>
            </p14:xfrm>
          </p:contentPart>
        </mc:Choice>
        <mc:Fallback xmlns="">
          <p:pic>
            <p:nvPicPr>
              <p:cNvPr id="175" name="Ink 174"/>
              <p:cNvPicPr/>
              <p:nvPr/>
            </p:nvPicPr>
            <p:blipFill>
              <a:blip r:embed="rId130"/>
              <a:stretch>
                <a:fillRect/>
              </a:stretch>
            </p:blipFill>
            <p:spPr>
              <a:xfrm>
                <a:off x="3947565" y="2574305"/>
                <a:ext cx="11484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78" name="Ink 177"/>
              <p14:cNvContentPartPr/>
              <p14:nvPr/>
            </p14:nvContentPartPr>
            <p14:xfrm>
              <a:off x="4192005" y="2441465"/>
              <a:ext cx="50400" cy="230400"/>
            </p14:xfrm>
          </p:contentPart>
        </mc:Choice>
        <mc:Fallback xmlns="">
          <p:pic>
            <p:nvPicPr>
              <p:cNvPr id="178" name="Ink 177"/>
              <p:cNvPicPr/>
              <p:nvPr/>
            </p:nvPicPr>
            <p:blipFill>
              <a:blip r:embed="rId136"/>
              <a:stretch>
                <a:fillRect/>
              </a:stretch>
            </p:blipFill>
            <p:spPr>
              <a:xfrm>
                <a:off x="4191645" y="2440025"/>
                <a:ext cx="5184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79" name="Ink 178"/>
              <p14:cNvContentPartPr/>
              <p14:nvPr/>
            </p14:nvContentPartPr>
            <p14:xfrm>
              <a:off x="3882765" y="3470138"/>
              <a:ext cx="360" cy="360"/>
            </p14:xfrm>
          </p:contentPart>
        </mc:Choice>
        <mc:Fallback xmlns="">
          <p:pic>
            <p:nvPicPr>
              <p:cNvPr id="179" name="Ink 178"/>
              <p:cNvPicPr/>
              <p:nvPr/>
            </p:nvPicPr>
            <p:blipFill>
              <a:blip r:embed="rId138"/>
              <a:stretch>
                <a:fillRect/>
              </a:stretch>
            </p:blipFill>
            <p:spPr>
              <a:xfrm>
                <a:off x="3882045" y="3468338"/>
                <a:ext cx="2160" cy="360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80" name="Ink 179"/>
              <p14:cNvContentPartPr/>
              <p14:nvPr/>
            </p14:nvContentPartPr>
            <p14:xfrm>
              <a:off x="4218645" y="2342105"/>
              <a:ext cx="136080" cy="462240"/>
            </p14:xfrm>
          </p:contentPart>
        </mc:Choice>
        <mc:Fallback xmlns="">
          <p:pic>
            <p:nvPicPr>
              <p:cNvPr id="180" name="Ink 179"/>
              <p:cNvPicPr/>
              <p:nvPr/>
            </p:nvPicPr>
            <p:blipFill>
              <a:blip r:embed="rId140"/>
              <a:stretch>
                <a:fillRect/>
              </a:stretch>
            </p:blipFill>
            <p:spPr>
              <a:xfrm>
                <a:off x="4217925" y="2340305"/>
                <a:ext cx="137880" cy="46584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81" name="Ink 180"/>
              <p14:cNvContentPartPr/>
              <p14:nvPr/>
            </p14:nvContentPartPr>
            <p14:xfrm>
              <a:off x="1083405" y="3007085"/>
              <a:ext cx="360" cy="360"/>
            </p14:xfrm>
          </p:contentPart>
        </mc:Choice>
        <mc:Fallback xmlns="">
          <p:pic>
            <p:nvPicPr>
              <p:cNvPr id="181" name="Ink 180"/>
              <p:cNvPicPr/>
              <p:nvPr/>
            </p:nvPicPr>
            <p:blipFill>
              <a:blip r:embed="rId142"/>
              <a:stretch>
                <a:fillRect/>
              </a:stretch>
            </p:blipFill>
            <p:spPr>
              <a:xfrm>
                <a:off x="1082685" y="3005285"/>
                <a:ext cx="1800" cy="360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82" name="Ink 181"/>
              <p14:cNvContentPartPr/>
              <p14:nvPr/>
            </p14:nvContentPartPr>
            <p14:xfrm>
              <a:off x="97005" y="1730525"/>
              <a:ext cx="344520" cy="413280"/>
            </p14:xfrm>
          </p:contentPart>
        </mc:Choice>
        <mc:Fallback xmlns="">
          <p:pic>
            <p:nvPicPr>
              <p:cNvPr id="182" name="Ink 181"/>
              <p:cNvPicPr/>
              <p:nvPr/>
            </p:nvPicPr>
            <p:blipFill>
              <a:blip r:embed="rId144"/>
              <a:stretch>
                <a:fillRect/>
              </a:stretch>
            </p:blipFill>
            <p:spPr>
              <a:xfrm>
                <a:off x="95925" y="1728005"/>
                <a:ext cx="346680" cy="41796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83" name="Ink 182"/>
              <p14:cNvContentPartPr/>
              <p14:nvPr/>
            </p14:nvContentPartPr>
            <p14:xfrm>
              <a:off x="95205" y="2231285"/>
              <a:ext cx="132840" cy="114120"/>
            </p14:xfrm>
          </p:contentPart>
        </mc:Choice>
        <mc:Fallback xmlns="">
          <p:pic>
            <p:nvPicPr>
              <p:cNvPr id="183" name="Ink 182"/>
              <p:cNvPicPr/>
              <p:nvPr/>
            </p:nvPicPr>
            <p:blipFill>
              <a:blip r:embed="rId146"/>
              <a:stretch>
                <a:fillRect/>
              </a:stretch>
            </p:blipFill>
            <p:spPr>
              <a:xfrm>
                <a:off x="94125" y="2229485"/>
                <a:ext cx="13500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84" name="Ink 183"/>
              <p14:cNvContentPartPr/>
              <p14:nvPr/>
            </p14:nvContentPartPr>
            <p14:xfrm>
              <a:off x="243165" y="2304005"/>
              <a:ext cx="61200" cy="66600"/>
            </p14:xfrm>
          </p:contentPart>
        </mc:Choice>
        <mc:Fallback xmlns="">
          <p:pic>
            <p:nvPicPr>
              <p:cNvPr id="184" name="Ink 183"/>
              <p:cNvPicPr/>
              <p:nvPr/>
            </p:nvPicPr>
            <p:blipFill>
              <a:blip r:embed="rId148"/>
              <a:stretch>
                <a:fillRect/>
              </a:stretch>
            </p:blipFill>
            <p:spPr>
              <a:xfrm>
                <a:off x="242445" y="2301485"/>
                <a:ext cx="6336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85" name="Ink 184"/>
              <p14:cNvContentPartPr/>
              <p14:nvPr/>
            </p14:nvContentPartPr>
            <p14:xfrm>
              <a:off x="314445" y="2351165"/>
              <a:ext cx="49320" cy="84600"/>
            </p14:xfrm>
          </p:contentPart>
        </mc:Choice>
        <mc:Fallback xmlns="">
          <p:pic>
            <p:nvPicPr>
              <p:cNvPr id="185" name="Ink 184"/>
              <p:cNvPicPr/>
              <p:nvPr/>
            </p:nvPicPr>
            <p:blipFill>
              <a:blip r:embed="rId150"/>
              <a:stretch>
                <a:fillRect/>
              </a:stretch>
            </p:blipFill>
            <p:spPr>
              <a:xfrm>
                <a:off x="314085" y="2349725"/>
                <a:ext cx="5076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86" name="Ink 185"/>
              <p14:cNvContentPartPr/>
              <p14:nvPr/>
            </p14:nvContentPartPr>
            <p14:xfrm>
              <a:off x="422085" y="2232365"/>
              <a:ext cx="114120" cy="121680"/>
            </p14:xfrm>
          </p:contentPart>
        </mc:Choice>
        <mc:Fallback xmlns="">
          <p:pic>
            <p:nvPicPr>
              <p:cNvPr id="186" name="Ink 185"/>
              <p:cNvPicPr/>
              <p:nvPr/>
            </p:nvPicPr>
            <p:blipFill>
              <a:blip r:embed="rId152"/>
              <a:stretch>
                <a:fillRect/>
              </a:stretch>
            </p:blipFill>
            <p:spPr>
              <a:xfrm>
                <a:off x="421005" y="2230925"/>
                <a:ext cx="11628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87" name="Ink 186"/>
              <p14:cNvContentPartPr/>
              <p14:nvPr/>
            </p14:nvContentPartPr>
            <p14:xfrm>
              <a:off x="564285" y="2355125"/>
              <a:ext cx="20880" cy="81720"/>
            </p14:xfrm>
          </p:contentPart>
        </mc:Choice>
        <mc:Fallback xmlns="">
          <p:pic>
            <p:nvPicPr>
              <p:cNvPr id="187" name="Ink 186"/>
              <p:cNvPicPr/>
              <p:nvPr/>
            </p:nvPicPr>
            <p:blipFill>
              <a:blip r:embed="rId154"/>
              <a:stretch>
                <a:fillRect/>
              </a:stretch>
            </p:blipFill>
            <p:spPr>
              <a:xfrm>
                <a:off x="563925" y="2352965"/>
                <a:ext cx="2232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88" name="Ink 187"/>
              <p14:cNvContentPartPr/>
              <p14:nvPr/>
            </p14:nvContentPartPr>
            <p14:xfrm>
              <a:off x="561405" y="2351885"/>
              <a:ext cx="49680" cy="12600"/>
            </p14:xfrm>
          </p:contentPart>
        </mc:Choice>
        <mc:Fallback xmlns="">
          <p:pic>
            <p:nvPicPr>
              <p:cNvPr id="188" name="Ink 187"/>
              <p:cNvPicPr/>
              <p:nvPr/>
            </p:nvPicPr>
            <p:blipFill>
              <a:blip r:embed="rId156"/>
              <a:stretch>
                <a:fillRect/>
              </a:stretch>
            </p:blipFill>
            <p:spPr>
              <a:xfrm>
                <a:off x="560325" y="2349725"/>
                <a:ext cx="51480" cy="1692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89" name="Ink 188"/>
              <p14:cNvContentPartPr/>
              <p14:nvPr/>
            </p14:nvContentPartPr>
            <p14:xfrm>
              <a:off x="549525" y="2430725"/>
              <a:ext cx="92160" cy="21960"/>
            </p14:xfrm>
          </p:contentPart>
        </mc:Choice>
        <mc:Fallback xmlns="">
          <p:pic>
            <p:nvPicPr>
              <p:cNvPr id="189" name="Ink 188"/>
              <p:cNvPicPr/>
              <p:nvPr/>
            </p:nvPicPr>
            <p:blipFill>
              <a:blip r:embed="rId158"/>
              <a:stretch>
                <a:fillRect/>
              </a:stretch>
            </p:blipFill>
            <p:spPr>
              <a:xfrm>
                <a:off x="548805" y="2430005"/>
                <a:ext cx="9324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5120" name="Ink 5119"/>
              <p14:cNvContentPartPr/>
              <p14:nvPr/>
            </p14:nvContentPartPr>
            <p14:xfrm>
              <a:off x="504296" y="1677923"/>
              <a:ext cx="129240" cy="441720"/>
            </p14:xfrm>
          </p:contentPart>
        </mc:Choice>
        <mc:Fallback xmlns="">
          <p:pic>
            <p:nvPicPr>
              <p:cNvPr id="5120" name="Ink 5119"/>
              <p:cNvPicPr/>
              <p:nvPr/>
            </p:nvPicPr>
            <p:blipFill>
              <a:blip r:embed="rId160"/>
              <a:stretch>
                <a:fillRect/>
              </a:stretch>
            </p:blipFill>
            <p:spPr>
              <a:xfrm>
                <a:off x="503216" y="1676123"/>
                <a:ext cx="131040" cy="44568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5121" name="Ink 5120"/>
              <p14:cNvContentPartPr/>
              <p14:nvPr/>
            </p14:nvContentPartPr>
            <p14:xfrm>
              <a:off x="4317776" y="2256443"/>
              <a:ext cx="152640" cy="657000"/>
            </p14:xfrm>
          </p:contentPart>
        </mc:Choice>
        <mc:Fallback xmlns="">
          <p:pic>
            <p:nvPicPr>
              <p:cNvPr id="5121" name="Ink 5120"/>
              <p:cNvPicPr/>
              <p:nvPr/>
            </p:nvPicPr>
            <p:blipFill>
              <a:blip r:embed="rId162"/>
              <a:stretch>
                <a:fillRect/>
              </a:stretch>
            </p:blipFill>
            <p:spPr>
              <a:xfrm>
                <a:off x="4317056" y="2254643"/>
                <a:ext cx="154800" cy="661320"/>
              </a:xfrm>
              <a:prstGeom prst="rect">
                <a:avLst/>
              </a:prstGeom>
            </p:spPr>
          </p:pic>
        </mc:Fallback>
      </mc:AlternateContent>
      <p:cxnSp>
        <p:nvCxnSpPr>
          <p:cNvPr id="5124" name="Straight Arrow Connector 5123"/>
          <p:cNvCxnSpPr/>
          <p:nvPr/>
        </p:nvCxnSpPr>
        <p:spPr>
          <a:xfrm flipV="1">
            <a:off x="1352325" y="2765465"/>
            <a:ext cx="198540" cy="3353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25" name="TextBox 5124"/>
          <p:cNvSpPr txBox="1"/>
          <p:nvPr/>
        </p:nvSpPr>
        <p:spPr>
          <a:xfrm>
            <a:off x="373513" y="3031073"/>
            <a:ext cx="3992118" cy="369332"/>
          </a:xfrm>
          <a:prstGeom prst="rect">
            <a:avLst/>
          </a:prstGeom>
          <a:noFill/>
        </p:spPr>
        <p:txBody>
          <a:bodyPr wrap="none" rtlCol="0">
            <a:spAutoFit/>
          </a:bodyPr>
          <a:lstStyle/>
          <a:p>
            <a:r>
              <a:rPr lang="en-US" dirty="0"/>
              <a:t>approximating by a few samples (2 – 20)</a:t>
            </a:r>
          </a:p>
        </p:txBody>
      </p:sp>
      <p:cxnSp>
        <p:nvCxnSpPr>
          <p:cNvPr id="198" name="Straight Arrow Connector 197"/>
          <p:cNvCxnSpPr/>
          <p:nvPr/>
        </p:nvCxnSpPr>
        <p:spPr>
          <a:xfrm flipH="1">
            <a:off x="2215785" y="2156885"/>
            <a:ext cx="419580" cy="4771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5142" name="Group 5141"/>
          <p:cNvGrpSpPr/>
          <p:nvPr/>
        </p:nvGrpSpPr>
        <p:grpSpPr>
          <a:xfrm>
            <a:off x="2680856" y="1874873"/>
            <a:ext cx="625680" cy="443880"/>
            <a:chOff x="2680856" y="1874873"/>
            <a:chExt cx="625680" cy="443880"/>
          </a:xfrm>
        </p:grpSpPr>
        <mc:AlternateContent xmlns:mc="http://schemas.openxmlformats.org/markup-compatibility/2006" xmlns:p14="http://schemas.microsoft.com/office/powerpoint/2010/main">
          <mc:Choice Requires="p14">
            <p:contentPart p14:bwMode="auto" r:id="rId163">
              <p14:nvContentPartPr>
                <p14:cNvPr id="5128" name="Ink 5127"/>
                <p14:cNvContentPartPr/>
                <p14:nvPr/>
              </p14:nvContentPartPr>
              <p14:xfrm>
                <a:off x="2736656" y="1921673"/>
                <a:ext cx="42120" cy="161640"/>
              </p14:xfrm>
            </p:contentPart>
          </mc:Choice>
          <mc:Fallback xmlns="">
            <p:pic>
              <p:nvPicPr>
                <p:cNvPr id="5128" name="Ink 5127"/>
                <p:cNvPicPr/>
                <p:nvPr/>
              </p:nvPicPr>
              <p:blipFill>
                <a:blip r:embed="rId164"/>
                <a:stretch>
                  <a:fillRect/>
                </a:stretch>
              </p:blipFill>
              <p:spPr>
                <a:xfrm>
                  <a:off x="2735576" y="1919153"/>
                  <a:ext cx="4428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5129" name="Ink 5128"/>
                <p14:cNvContentPartPr/>
                <p14:nvPr/>
              </p14:nvContentPartPr>
              <p14:xfrm>
                <a:off x="2680856" y="2128673"/>
                <a:ext cx="156960" cy="18000"/>
              </p14:xfrm>
            </p:contentPart>
          </mc:Choice>
          <mc:Fallback xmlns="">
            <p:pic>
              <p:nvPicPr>
                <p:cNvPr id="5129" name="Ink 5128"/>
                <p:cNvPicPr/>
                <p:nvPr/>
              </p:nvPicPr>
              <p:blipFill>
                <a:blip r:embed="rId166"/>
                <a:stretch>
                  <a:fillRect/>
                </a:stretch>
              </p:blipFill>
              <p:spPr>
                <a:xfrm>
                  <a:off x="2679776" y="2126153"/>
                  <a:ext cx="15912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5132" name="Ink 5131"/>
                <p14:cNvContentPartPr/>
                <p14:nvPr/>
              </p14:nvContentPartPr>
              <p14:xfrm>
                <a:off x="2701376" y="2180513"/>
                <a:ext cx="126360" cy="138240"/>
              </p14:xfrm>
            </p:contentPart>
          </mc:Choice>
          <mc:Fallback xmlns="">
            <p:pic>
              <p:nvPicPr>
                <p:cNvPr id="5132" name="Ink 5131"/>
                <p:cNvPicPr/>
                <p:nvPr/>
              </p:nvPicPr>
              <p:blipFill>
                <a:blip r:embed="rId168"/>
                <a:stretch>
                  <a:fillRect/>
                </a:stretch>
              </p:blipFill>
              <p:spPr>
                <a:xfrm>
                  <a:off x="2699936" y="2178353"/>
                  <a:ext cx="12780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5133" name="Ink 5132"/>
                <p14:cNvContentPartPr/>
                <p14:nvPr/>
              </p14:nvContentPartPr>
              <p14:xfrm>
                <a:off x="2924936" y="2048033"/>
                <a:ext cx="109440" cy="141840"/>
              </p14:xfrm>
            </p:contentPart>
          </mc:Choice>
          <mc:Fallback xmlns="">
            <p:pic>
              <p:nvPicPr>
                <p:cNvPr id="5133" name="Ink 5132"/>
                <p:cNvPicPr/>
                <p:nvPr/>
              </p:nvPicPr>
              <p:blipFill>
                <a:blip r:embed="rId170"/>
                <a:stretch>
                  <a:fillRect/>
                </a:stretch>
              </p:blipFill>
              <p:spPr>
                <a:xfrm>
                  <a:off x="2923856" y="2045873"/>
                  <a:ext cx="11196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5134" name="Ink 5133"/>
                <p14:cNvContentPartPr/>
                <p14:nvPr/>
              </p14:nvContentPartPr>
              <p14:xfrm>
                <a:off x="3083696" y="2051633"/>
                <a:ext cx="45000" cy="159480"/>
              </p14:xfrm>
            </p:contentPart>
          </mc:Choice>
          <mc:Fallback xmlns="">
            <p:pic>
              <p:nvPicPr>
                <p:cNvPr id="5134" name="Ink 5133"/>
                <p:cNvPicPr/>
                <p:nvPr/>
              </p:nvPicPr>
              <p:blipFill>
                <a:blip r:embed="rId172"/>
                <a:stretch>
                  <a:fillRect/>
                </a:stretch>
              </p:blipFill>
              <p:spPr>
                <a:xfrm>
                  <a:off x="3082616" y="2049473"/>
                  <a:ext cx="4680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5135" name="Ink 5134"/>
                <p14:cNvContentPartPr/>
                <p14:nvPr/>
              </p14:nvContentPartPr>
              <p14:xfrm>
                <a:off x="3142376" y="2085473"/>
                <a:ext cx="102600" cy="88560"/>
              </p14:xfrm>
            </p:contentPart>
          </mc:Choice>
          <mc:Fallback xmlns="">
            <p:pic>
              <p:nvPicPr>
                <p:cNvPr id="5135" name="Ink 5134"/>
                <p:cNvPicPr/>
                <p:nvPr/>
              </p:nvPicPr>
              <p:blipFill>
                <a:blip r:embed="rId174"/>
                <a:stretch>
                  <a:fillRect/>
                </a:stretch>
              </p:blipFill>
              <p:spPr>
                <a:xfrm>
                  <a:off x="3140936" y="2084753"/>
                  <a:ext cx="10440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5136" name="Ink 5135"/>
                <p14:cNvContentPartPr/>
                <p14:nvPr/>
              </p14:nvContentPartPr>
              <p14:xfrm>
                <a:off x="3238496" y="2040473"/>
                <a:ext cx="68040" cy="221760"/>
              </p14:xfrm>
            </p:contentPart>
          </mc:Choice>
          <mc:Fallback xmlns="">
            <p:pic>
              <p:nvPicPr>
                <p:cNvPr id="5136" name="Ink 5135"/>
                <p:cNvPicPr/>
                <p:nvPr/>
              </p:nvPicPr>
              <p:blipFill>
                <a:blip r:embed="rId176"/>
                <a:stretch>
                  <a:fillRect/>
                </a:stretch>
              </p:blipFill>
              <p:spPr>
                <a:xfrm>
                  <a:off x="3238136" y="2039033"/>
                  <a:ext cx="6984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5137" name="Ink 5136"/>
                <p14:cNvContentPartPr/>
                <p14:nvPr/>
              </p14:nvContentPartPr>
              <p14:xfrm>
                <a:off x="3062096" y="1874873"/>
                <a:ext cx="51120" cy="83520"/>
              </p14:xfrm>
            </p:contentPart>
          </mc:Choice>
          <mc:Fallback xmlns="">
            <p:pic>
              <p:nvPicPr>
                <p:cNvPr id="5137" name="Ink 5136"/>
                <p:cNvPicPr/>
                <p:nvPr/>
              </p:nvPicPr>
              <p:blipFill>
                <a:blip r:embed="rId178"/>
                <a:stretch>
                  <a:fillRect/>
                </a:stretch>
              </p:blipFill>
              <p:spPr>
                <a:xfrm>
                  <a:off x="3061016" y="1872713"/>
                  <a:ext cx="53280" cy="8784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5138" name="Ink 5137"/>
                <p14:cNvContentPartPr/>
                <p14:nvPr/>
              </p14:nvContentPartPr>
              <p14:xfrm>
                <a:off x="3082616" y="1905113"/>
                <a:ext cx="88920" cy="95400"/>
              </p14:xfrm>
            </p:contentPart>
          </mc:Choice>
          <mc:Fallback xmlns="">
            <p:pic>
              <p:nvPicPr>
                <p:cNvPr id="5138" name="Ink 5137"/>
                <p:cNvPicPr/>
                <p:nvPr/>
              </p:nvPicPr>
              <p:blipFill>
                <a:blip r:embed="rId180"/>
                <a:stretch>
                  <a:fillRect/>
                </a:stretch>
              </p:blipFill>
              <p:spPr>
                <a:xfrm>
                  <a:off x="3081536" y="1902953"/>
                  <a:ext cx="9072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5139" name="Ink 5138"/>
                <p14:cNvContentPartPr/>
                <p14:nvPr/>
              </p14:nvContentPartPr>
              <p14:xfrm>
                <a:off x="3137696" y="1943633"/>
                <a:ext cx="55800" cy="99000"/>
              </p14:xfrm>
            </p:contentPart>
          </mc:Choice>
          <mc:Fallback xmlns="">
            <p:pic>
              <p:nvPicPr>
                <p:cNvPr id="5139" name="Ink 5138"/>
                <p:cNvPicPr/>
                <p:nvPr/>
              </p:nvPicPr>
              <p:blipFill>
                <a:blip r:embed="rId182"/>
                <a:stretch>
                  <a:fillRect/>
                </a:stretch>
              </p:blipFill>
              <p:spPr>
                <a:xfrm>
                  <a:off x="3136616" y="1941833"/>
                  <a:ext cx="57960" cy="101880"/>
                </a:xfrm>
                <a:prstGeom prst="rect">
                  <a:avLst/>
                </a:prstGeom>
              </p:spPr>
            </p:pic>
          </mc:Fallback>
        </mc:AlternateContent>
      </p:grpSp>
      <p:sp>
        <p:nvSpPr>
          <p:cNvPr id="5140" name="TextBox 5139"/>
          <p:cNvSpPr txBox="1"/>
          <p:nvPr/>
        </p:nvSpPr>
        <p:spPr>
          <a:xfrm>
            <a:off x="2671044" y="937964"/>
            <a:ext cx="662361" cy="369332"/>
          </a:xfrm>
          <a:prstGeom prst="rect">
            <a:avLst/>
          </a:prstGeom>
          <a:noFill/>
        </p:spPr>
        <p:txBody>
          <a:bodyPr wrap="none" rtlCol="0">
            <a:spAutoFit/>
          </a:bodyPr>
          <a:lstStyle/>
          <a:p>
            <a:r>
              <a:rPr lang="en-US" dirty="0"/>
              <a:t>“cat”</a:t>
            </a:r>
          </a:p>
        </p:txBody>
      </p:sp>
      <p:sp>
        <p:nvSpPr>
          <p:cNvPr id="5141" name="TextBox 5140"/>
          <p:cNvSpPr txBox="1"/>
          <p:nvPr/>
        </p:nvSpPr>
        <p:spPr>
          <a:xfrm>
            <a:off x="925445" y="1429579"/>
            <a:ext cx="683200" cy="369332"/>
          </a:xfrm>
          <a:prstGeom prst="rect">
            <a:avLst/>
          </a:prstGeom>
          <a:noFill/>
        </p:spPr>
        <p:txBody>
          <a:bodyPr wrap="none" rtlCol="0">
            <a:spAutoFit/>
          </a:bodyPr>
          <a:lstStyle/>
          <a:p>
            <a:r>
              <a:rPr lang="en-US" dirty="0"/>
              <a:t>“pat”</a:t>
            </a:r>
          </a:p>
        </p:txBody>
      </p:sp>
      <p:sp>
        <p:nvSpPr>
          <p:cNvPr id="215" name="TextBox 214"/>
          <p:cNvSpPr txBox="1"/>
          <p:nvPr/>
        </p:nvSpPr>
        <p:spPr>
          <a:xfrm>
            <a:off x="2778776" y="2731480"/>
            <a:ext cx="1363322" cy="369332"/>
          </a:xfrm>
          <a:prstGeom prst="rect">
            <a:avLst/>
          </a:prstGeom>
          <a:noFill/>
        </p:spPr>
        <p:txBody>
          <a:bodyPr wrap="none" rtlCol="0">
            <a:spAutoFit/>
          </a:bodyPr>
          <a:lstStyle/>
          <a:p>
            <a:r>
              <a:rPr lang="en-US" dirty="0"/>
              <a:t>“SAT”, “bat”</a:t>
            </a:r>
          </a:p>
        </p:txBody>
      </p:sp>
      <mc:AlternateContent xmlns:mc="http://schemas.openxmlformats.org/markup-compatibility/2006">
        <mc:Choice xmlns:p14="http://schemas.microsoft.com/office/powerpoint/2010/main" Requires="p14">
          <p:contentPart p14:bwMode="auto" r:id="rId183">
            <p14:nvContentPartPr>
              <p14:cNvPr id="106" name="Ink 91"/>
              <p14:cNvContentPartPr/>
              <p14:nvPr/>
            </p14:nvContentPartPr>
            <p14:xfrm>
              <a:off x="4088423" y="2657162"/>
              <a:ext cx="14760" cy="67680"/>
            </p14:xfrm>
          </p:contentPart>
        </mc:Choice>
        <mc:Fallback>
          <p:pic>
            <p:nvPicPr>
              <p:cNvPr id="106" name="Ink 91"/>
              <p:cNvPicPr/>
              <p:nvPr/>
            </p:nvPicPr>
            <p:blipFill>
              <a:blip r:embed="rId184"/>
              <a:stretch>
                <a:fillRect/>
              </a:stretch>
            </p:blipFill>
            <p:spPr>
              <a:xfrm>
                <a:off x="4087369" y="2655730"/>
                <a:ext cx="16517" cy="71261"/>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107" name="Ink 92"/>
              <p14:cNvContentPartPr/>
              <p14:nvPr/>
            </p14:nvContentPartPr>
            <p14:xfrm>
              <a:off x="4088783" y="2642349"/>
              <a:ext cx="45000" cy="18360"/>
            </p14:xfrm>
          </p:contentPart>
        </mc:Choice>
        <mc:Fallback>
          <p:pic>
            <p:nvPicPr>
              <p:cNvPr id="107" name="Ink 92"/>
              <p:cNvPicPr/>
              <p:nvPr/>
            </p:nvPicPr>
            <p:blipFill>
              <a:blip r:embed="rId186"/>
              <a:stretch>
                <a:fillRect/>
              </a:stretch>
            </p:blipFill>
            <p:spPr>
              <a:xfrm>
                <a:off x="4087703" y="2639779"/>
                <a:ext cx="46800" cy="21665"/>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108" name="Ink 93"/>
              <p14:cNvContentPartPr/>
              <p14:nvPr/>
            </p14:nvContentPartPr>
            <p14:xfrm>
              <a:off x="4050773" y="2727700"/>
              <a:ext cx="55080" cy="7560"/>
            </p14:xfrm>
          </p:contentPart>
        </mc:Choice>
        <mc:Fallback>
          <p:pic>
            <p:nvPicPr>
              <p:cNvPr id="108" name="Ink 93"/>
              <p:cNvPicPr/>
              <p:nvPr/>
            </p:nvPicPr>
            <p:blipFill>
              <a:blip r:embed="rId188"/>
              <a:stretch>
                <a:fillRect/>
              </a:stretch>
            </p:blipFill>
            <p:spPr>
              <a:xfrm>
                <a:off x="4049693" y="2727013"/>
                <a:ext cx="56520" cy="9965"/>
              </a:xfrm>
              <a:prstGeom prst="rect">
                <a:avLst/>
              </a:prstGeom>
            </p:spPr>
          </p:pic>
        </mc:Fallback>
      </mc:AlternateContent>
    </p:spTree>
    <p:extLst>
      <p:ext uri="{BB962C8B-B14F-4D97-AF65-F5344CB8AC3E}">
        <p14:creationId xmlns:p14="http://schemas.microsoft.com/office/powerpoint/2010/main" val="4091708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14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p:bldP spid="5141" grpId="0"/>
      <p:bldP spid="21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using analogies</a:t>
            </a:r>
          </a:p>
        </p:txBody>
      </p:sp>
      <p:pic>
        <p:nvPicPr>
          <p:cNvPr id="6146" name="Picture 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1999" y="323824"/>
            <a:ext cx="4104842" cy="26107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rot="16200000">
            <a:off x="-306806" y="665905"/>
            <a:ext cx="1053494" cy="369332"/>
          </a:xfrm>
          <a:prstGeom prst="rect">
            <a:avLst/>
          </a:prstGeom>
          <a:noFill/>
        </p:spPr>
        <p:txBody>
          <a:bodyPr wrap="none" rtlCol="0">
            <a:spAutoFit/>
          </a:bodyPr>
          <a:lstStyle/>
          <a:p>
            <a:r>
              <a:rPr lang="en-US" dirty="0"/>
              <a:t>semantic</a:t>
            </a:r>
          </a:p>
        </p:txBody>
      </p:sp>
      <p:sp>
        <p:nvSpPr>
          <p:cNvPr id="6" name="TextBox 5"/>
          <p:cNvSpPr txBox="1"/>
          <p:nvPr/>
        </p:nvSpPr>
        <p:spPr>
          <a:xfrm rot="16200000">
            <a:off x="-299593" y="1971291"/>
            <a:ext cx="1039067" cy="369332"/>
          </a:xfrm>
          <a:prstGeom prst="rect">
            <a:avLst/>
          </a:prstGeom>
          <a:noFill/>
        </p:spPr>
        <p:txBody>
          <a:bodyPr wrap="none" rtlCol="0">
            <a:spAutoFit/>
          </a:bodyPr>
          <a:lstStyle/>
          <a:p>
            <a:r>
              <a:rPr lang="en-US" dirty="0"/>
              <a:t>syntactic</a:t>
            </a:r>
          </a:p>
        </p:txBody>
      </p:sp>
      <p:grpSp>
        <p:nvGrpSpPr>
          <p:cNvPr id="52" name="Group 51"/>
          <p:cNvGrpSpPr/>
          <p:nvPr/>
        </p:nvGrpSpPr>
        <p:grpSpPr>
          <a:xfrm>
            <a:off x="193671" y="2937375"/>
            <a:ext cx="4165920" cy="273240"/>
            <a:chOff x="193671" y="2937375"/>
            <a:chExt cx="4165920" cy="273240"/>
          </a:xfrm>
        </p:grpSpPr>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193671" y="2965095"/>
                <a:ext cx="132120" cy="245520"/>
              </p14:xfrm>
            </p:contentPart>
          </mc:Choice>
          <mc:Fallback xmlns="">
            <p:pic>
              <p:nvPicPr>
                <p:cNvPr id="5" name="Ink 4"/>
                <p:cNvPicPr/>
                <p:nvPr/>
              </p:nvPicPr>
              <p:blipFill>
                <a:blip r:embed="rId4"/>
                <a:stretch>
                  <a:fillRect/>
                </a:stretch>
              </p:blipFill>
              <p:spPr>
                <a:xfrm>
                  <a:off x="192231" y="2962215"/>
                  <a:ext cx="13428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p14:cNvContentPartPr/>
                <p14:nvPr/>
              </p14:nvContentPartPr>
              <p14:xfrm>
                <a:off x="414711" y="3027735"/>
                <a:ext cx="101160" cy="14760"/>
              </p14:xfrm>
            </p:contentPart>
          </mc:Choice>
          <mc:Fallback xmlns="">
            <p:pic>
              <p:nvPicPr>
                <p:cNvPr id="7" name="Ink 6"/>
                <p:cNvPicPr/>
                <p:nvPr/>
              </p:nvPicPr>
              <p:blipFill>
                <a:blip r:embed="rId6"/>
                <a:stretch>
                  <a:fillRect/>
                </a:stretch>
              </p:blipFill>
              <p:spPr>
                <a:xfrm>
                  <a:off x="413631" y="3024855"/>
                  <a:ext cx="103320" cy="18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p14:cNvContentPartPr/>
                <p14:nvPr/>
              </p14:nvContentPartPr>
              <p14:xfrm>
                <a:off x="444591" y="3077055"/>
                <a:ext cx="73800" cy="6120"/>
              </p14:xfrm>
            </p:contentPart>
          </mc:Choice>
          <mc:Fallback xmlns="">
            <p:pic>
              <p:nvPicPr>
                <p:cNvPr id="8" name="Ink 7"/>
                <p:cNvPicPr/>
                <p:nvPr/>
              </p:nvPicPr>
              <p:blipFill>
                <a:blip r:embed="rId8"/>
                <a:stretch>
                  <a:fillRect/>
                </a:stretch>
              </p:blipFill>
              <p:spPr>
                <a:xfrm>
                  <a:off x="443151" y="3074535"/>
                  <a:ext cx="75600" cy="10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 name="Ink 19"/>
                <p14:cNvContentPartPr/>
                <p14:nvPr/>
              </p14:nvContentPartPr>
              <p14:xfrm>
                <a:off x="683631" y="3013695"/>
                <a:ext cx="141480" cy="123120"/>
              </p14:xfrm>
            </p:contentPart>
          </mc:Choice>
          <mc:Fallback xmlns="">
            <p:pic>
              <p:nvPicPr>
                <p:cNvPr id="20" name="Ink 19"/>
                <p:cNvPicPr/>
                <p:nvPr/>
              </p:nvPicPr>
              <p:blipFill>
                <a:blip r:embed="rId10"/>
                <a:stretch>
                  <a:fillRect/>
                </a:stretch>
              </p:blipFill>
              <p:spPr>
                <a:xfrm>
                  <a:off x="682911" y="3011175"/>
                  <a:ext cx="14292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Ink 20"/>
                <p14:cNvContentPartPr/>
                <p14:nvPr/>
              </p14:nvContentPartPr>
              <p14:xfrm>
                <a:off x="895671" y="2942775"/>
                <a:ext cx="93240" cy="259560"/>
              </p14:xfrm>
            </p:contentPart>
          </mc:Choice>
          <mc:Fallback xmlns="">
            <p:pic>
              <p:nvPicPr>
                <p:cNvPr id="21" name="Ink 20"/>
                <p:cNvPicPr/>
                <p:nvPr/>
              </p:nvPicPr>
              <p:blipFill>
                <a:blip r:embed="rId12"/>
                <a:stretch>
                  <a:fillRect/>
                </a:stretch>
              </p:blipFill>
              <p:spPr>
                <a:xfrm>
                  <a:off x="894591" y="2940975"/>
                  <a:ext cx="9504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2" name="Ink 21"/>
                <p14:cNvContentPartPr/>
                <p14:nvPr/>
              </p14:nvContentPartPr>
              <p14:xfrm>
                <a:off x="1017351" y="2990295"/>
                <a:ext cx="9720" cy="49320"/>
              </p14:xfrm>
            </p:contentPart>
          </mc:Choice>
          <mc:Fallback xmlns="">
            <p:pic>
              <p:nvPicPr>
                <p:cNvPr id="22" name="Ink 21"/>
                <p:cNvPicPr/>
                <p:nvPr/>
              </p:nvPicPr>
              <p:blipFill>
                <a:blip r:embed="rId14"/>
                <a:stretch>
                  <a:fillRect/>
                </a:stretch>
              </p:blipFill>
              <p:spPr>
                <a:xfrm>
                  <a:off x="1016271" y="2988135"/>
                  <a:ext cx="1188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 name="Ink 22"/>
                <p14:cNvContentPartPr/>
                <p14:nvPr/>
              </p14:nvContentPartPr>
              <p14:xfrm>
                <a:off x="1061991" y="3013335"/>
                <a:ext cx="134280" cy="143640"/>
              </p14:xfrm>
            </p:contentPart>
          </mc:Choice>
          <mc:Fallback xmlns="">
            <p:pic>
              <p:nvPicPr>
                <p:cNvPr id="23" name="Ink 22"/>
                <p:cNvPicPr/>
                <p:nvPr/>
              </p:nvPicPr>
              <p:blipFill>
                <a:blip r:embed="rId16"/>
                <a:stretch>
                  <a:fillRect/>
                </a:stretch>
              </p:blipFill>
              <p:spPr>
                <a:xfrm>
                  <a:off x="1060911" y="3010815"/>
                  <a:ext cx="13536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4" name="Ink 23"/>
                <p14:cNvContentPartPr/>
                <p14:nvPr/>
              </p14:nvContentPartPr>
              <p14:xfrm>
                <a:off x="1217511" y="3063735"/>
                <a:ext cx="62280" cy="81360"/>
              </p14:xfrm>
            </p:contentPart>
          </mc:Choice>
          <mc:Fallback xmlns="">
            <p:pic>
              <p:nvPicPr>
                <p:cNvPr id="24" name="Ink 23"/>
                <p:cNvPicPr/>
                <p:nvPr/>
              </p:nvPicPr>
              <p:blipFill>
                <a:blip r:embed="rId18"/>
                <a:stretch>
                  <a:fillRect/>
                </a:stretch>
              </p:blipFill>
              <p:spPr>
                <a:xfrm>
                  <a:off x="1216431" y="3062655"/>
                  <a:ext cx="63720" cy="849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5" name="Ink 24"/>
                <p14:cNvContentPartPr/>
                <p14:nvPr/>
              </p14:nvContentPartPr>
              <p14:xfrm>
                <a:off x="1284831" y="3068415"/>
                <a:ext cx="181800" cy="87840"/>
              </p14:xfrm>
            </p:contentPart>
          </mc:Choice>
          <mc:Fallback xmlns="">
            <p:pic>
              <p:nvPicPr>
                <p:cNvPr id="25" name="Ink 24"/>
                <p:cNvPicPr/>
                <p:nvPr/>
              </p:nvPicPr>
              <p:blipFill>
                <a:blip r:embed="rId20"/>
                <a:stretch>
                  <a:fillRect/>
                </a:stretch>
              </p:blipFill>
              <p:spPr>
                <a:xfrm>
                  <a:off x="1284111" y="3066255"/>
                  <a:ext cx="182880" cy="925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6" name="Ink 25"/>
                <p14:cNvContentPartPr/>
                <p14:nvPr/>
              </p14:nvContentPartPr>
              <p14:xfrm>
                <a:off x="1483191" y="3074895"/>
                <a:ext cx="226440" cy="92160"/>
              </p14:xfrm>
            </p:contentPart>
          </mc:Choice>
          <mc:Fallback xmlns="">
            <p:pic>
              <p:nvPicPr>
                <p:cNvPr id="26" name="Ink 25"/>
                <p:cNvPicPr/>
                <p:nvPr/>
              </p:nvPicPr>
              <p:blipFill>
                <a:blip r:embed="rId22"/>
                <a:stretch>
                  <a:fillRect/>
                </a:stretch>
              </p:blipFill>
              <p:spPr>
                <a:xfrm>
                  <a:off x="1482111" y="3072735"/>
                  <a:ext cx="22788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7" name="Ink 26"/>
                <p14:cNvContentPartPr/>
                <p14:nvPr/>
              </p14:nvContentPartPr>
              <p14:xfrm>
                <a:off x="1740951" y="2978775"/>
                <a:ext cx="5040" cy="57240"/>
              </p14:xfrm>
            </p:contentPart>
          </mc:Choice>
          <mc:Fallback xmlns="">
            <p:pic>
              <p:nvPicPr>
                <p:cNvPr id="27" name="Ink 26"/>
                <p:cNvPicPr/>
                <p:nvPr/>
              </p:nvPicPr>
              <p:blipFill>
                <a:blip r:embed="rId24"/>
                <a:stretch>
                  <a:fillRect/>
                </a:stretch>
              </p:blipFill>
              <p:spPr>
                <a:xfrm>
                  <a:off x="1739871" y="2976615"/>
                  <a:ext cx="720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8" name="Ink 27"/>
                <p14:cNvContentPartPr/>
                <p14:nvPr/>
              </p14:nvContentPartPr>
              <p14:xfrm>
                <a:off x="1792791" y="2937375"/>
                <a:ext cx="62280" cy="230040"/>
              </p14:xfrm>
            </p:contentPart>
          </mc:Choice>
          <mc:Fallback xmlns="">
            <p:pic>
              <p:nvPicPr>
                <p:cNvPr id="28" name="Ink 27"/>
                <p:cNvPicPr/>
                <p:nvPr/>
              </p:nvPicPr>
              <p:blipFill>
                <a:blip r:embed="rId26"/>
                <a:stretch>
                  <a:fillRect/>
                </a:stretch>
              </p:blipFill>
              <p:spPr>
                <a:xfrm>
                  <a:off x="1791711" y="2935575"/>
                  <a:ext cx="6444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9" name="Ink 28"/>
                <p14:cNvContentPartPr/>
                <p14:nvPr/>
              </p14:nvContentPartPr>
              <p14:xfrm>
                <a:off x="1931391" y="3061215"/>
                <a:ext cx="87120" cy="12240"/>
              </p14:xfrm>
            </p:contentPart>
          </mc:Choice>
          <mc:Fallback xmlns="">
            <p:pic>
              <p:nvPicPr>
                <p:cNvPr id="29" name="Ink 28"/>
                <p:cNvPicPr/>
                <p:nvPr/>
              </p:nvPicPr>
              <p:blipFill>
                <a:blip r:embed="rId28"/>
                <a:stretch>
                  <a:fillRect/>
                </a:stretch>
              </p:blipFill>
              <p:spPr>
                <a:xfrm>
                  <a:off x="1930671" y="3060855"/>
                  <a:ext cx="88920" cy="140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0" name="Ink 29"/>
                <p14:cNvContentPartPr/>
                <p14:nvPr/>
              </p14:nvContentPartPr>
              <p14:xfrm>
                <a:off x="2081151" y="3010095"/>
                <a:ext cx="81000" cy="96120"/>
              </p14:xfrm>
            </p:contentPart>
          </mc:Choice>
          <mc:Fallback xmlns="">
            <p:pic>
              <p:nvPicPr>
                <p:cNvPr id="30" name="Ink 29"/>
                <p:cNvPicPr/>
                <p:nvPr/>
              </p:nvPicPr>
              <p:blipFill>
                <a:blip r:embed="rId30"/>
                <a:stretch>
                  <a:fillRect/>
                </a:stretch>
              </p:blipFill>
              <p:spPr>
                <a:xfrm>
                  <a:off x="2080071" y="3007935"/>
                  <a:ext cx="8280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1" name="Ink 30"/>
                <p14:cNvContentPartPr/>
                <p14:nvPr/>
              </p14:nvContentPartPr>
              <p14:xfrm>
                <a:off x="2223351" y="2950695"/>
                <a:ext cx="75600" cy="200520"/>
              </p14:xfrm>
            </p:contentPart>
          </mc:Choice>
          <mc:Fallback xmlns="">
            <p:pic>
              <p:nvPicPr>
                <p:cNvPr id="31" name="Ink 30"/>
                <p:cNvPicPr/>
                <p:nvPr/>
              </p:nvPicPr>
              <p:blipFill>
                <a:blip r:embed="rId32"/>
                <a:stretch>
                  <a:fillRect/>
                </a:stretch>
              </p:blipFill>
              <p:spPr>
                <a:xfrm>
                  <a:off x="2221911" y="2948535"/>
                  <a:ext cx="7740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2" name="Ink 31"/>
                <p14:cNvContentPartPr/>
                <p14:nvPr/>
              </p14:nvContentPartPr>
              <p14:xfrm>
                <a:off x="2344311" y="2982015"/>
                <a:ext cx="16920" cy="62640"/>
              </p14:xfrm>
            </p:contentPart>
          </mc:Choice>
          <mc:Fallback xmlns="">
            <p:pic>
              <p:nvPicPr>
                <p:cNvPr id="32" name="Ink 31"/>
                <p:cNvPicPr/>
                <p:nvPr/>
              </p:nvPicPr>
              <p:blipFill>
                <a:blip r:embed="rId34"/>
                <a:stretch>
                  <a:fillRect/>
                </a:stretch>
              </p:blipFill>
              <p:spPr>
                <a:xfrm>
                  <a:off x="2343231" y="2980215"/>
                  <a:ext cx="1872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3" name="Ink 32"/>
                <p14:cNvContentPartPr/>
                <p14:nvPr/>
              </p14:nvContentPartPr>
              <p14:xfrm>
                <a:off x="2398671" y="2993175"/>
                <a:ext cx="52200" cy="141840"/>
              </p14:xfrm>
            </p:contentPart>
          </mc:Choice>
          <mc:Fallback xmlns="">
            <p:pic>
              <p:nvPicPr>
                <p:cNvPr id="33" name="Ink 32"/>
                <p:cNvPicPr/>
                <p:nvPr/>
              </p:nvPicPr>
              <p:blipFill>
                <a:blip r:embed="rId36"/>
                <a:stretch>
                  <a:fillRect/>
                </a:stretch>
              </p:blipFill>
              <p:spPr>
                <a:xfrm>
                  <a:off x="2397591" y="2990655"/>
                  <a:ext cx="5436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4" name="Ink 33"/>
                <p14:cNvContentPartPr/>
                <p14:nvPr/>
              </p14:nvContentPartPr>
              <p14:xfrm>
                <a:off x="2446191" y="2998935"/>
                <a:ext cx="22320" cy="149400"/>
              </p14:xfrm>
            </p:contentPart>
          </mc:Choice>
          <mc:Fallback xmlns="">
            <p:pic>
              <p:nvPicPr>
                <p:cNvPr id="34" name="Ink 33"/>
                <p:cNvPicPr/>
                <p:nvPr/>
              </p:nvPicPr>
              <p:blipFill>
                <a:blip r:embed="rId38"/>
                <a:stretch>
                  <a:fillRect/>
                </a:stretch>
              </p:blipFill>
              <p:spPr>
                <a:xfrm>
                  <a:off x="2445111" y="2997495"/>
                  <a:ext cx="2376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5" name="Ink 34"/>
                <p14:cNvContentPartPr/>
                <p14:nvPr/>
              </p14:nvContentPartPr>
              <p14:xfrm>
                <a:off x="2412351" y="3083175"/>
                <a:ext cx="95040" cy="33480"/>
              </p14:xfrm>
            </p:contentPart>
          </mc:Choice>
          <mc:Fallback xmlns="">
            <p:pic>
              <p:nvPicPr>
                <p:cNvPr id="35" name="Ink 34"/>
                <p:cNvPicPr/>
                <p:nvPr/>
              </p:nvPicPr>
              <p:blipFill>
                <a:blip r:embed="rId40"/>
                <a:stretch>
                  <a:fillRect/>
                </a:stretch>
              </p:blipFill>
              <p:spPr>
                <a:xfrm>
                  <a:off x="2411271" y="3082815"/>
                  <a:ext cx="9648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6" name="Ink 35"/>
                <p14:cNvContentPartPr/>
                <p14:nvPr/>
              </p14:nvContentPartPr>
              <p14:xfrm>
                <a:off x="2545551" y="2990295"/>
                <a:ext cx="33840" cy="143280"/>
              </p14:xfrm>
            </p:contentPart>
          </mc:Choice>
          <mc:Fallback xmlns="">
            <p:pic>
              <p:nvPicPr>
                <p:cNvPr id="36" name="Ink 35"/>
                <p:cNvPicPr/>
                <p:nvPr/>
              </p:nvPicPr>
              <p:blipFill>
                <a:blip r:embed="rId42"/>
                <a:stretch>
                  <a:fillRect/>
                </a:stretch>
              </p:blipFill>
              <p:spPr>
                <a:xfrm>
                  <a:off x="2545551" y="2987775"/>
                  <a:ext cx="3420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7" name="Ink 36"/>
                <p14:cNvContentPartPr/>
                <p14:nvPr/>
              </p14:nvContentPartPr>
              <p14:xfrm>
                <a:off x="2513871" y="2991375"/>
                <a:ext cx="192960" cy="136080"/>
              </p14:xfrm>
            </p:contentPart>
          </mc:Choice>
          <mc:Fallback xmlns="">
            <p:pic>
              <p:nvPicPr>
                <p:cNvPr id="37" name="Ink 36"/>
                <p:cNvPicPr/>
                <p:nvPr/>
              </p:nvPicPr>
              <p:blipFill>
                <a:blip r:embed="rId44"/>
                <a:stretch>
                  <a:fillRect/>
                </a:stretch>
              </p:blipFill>
              <p:spPr>
                <a:xfrm>
                  <a:off x="2512791" y="2988855"/>
                  <a:ext cx="19440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8" name="Ink 37"/>
                <p14:cNvContentPartPr/>
                <p14:nvPr/>
              </p14:nvContentPartPr>
              <p14:xfrm>
                <a:off x="2741031" y="3044295"/>
                <a:ext cx="197280" cy="120600"/>
              </p14:xfrm>
            </p:contentPart>
          </mc:Choice>
          <mc:Fallback xmlns="">
            <p:pic>
              <p:nvPicPr>
                <p:cNvPr id="38" name="Ink 37"/>
                <p:cNvPicPr/>
                <p:nvPr/>
              </p:nvPicPr>
              <p:blipFill>
                <a:blip r:embed="rId46"/>
                <a:stretch>
                  <a:fillRect/>
                </a:stretch>
              </p:blipFill>
              <p:spPr>
                <a:xfrm>
                  <a:off x="2739591" y="3042135"/>
                  <a:ext cx="19908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9" name="Ink 38"/>
                <p14:cNvContentPartPr/>
                <p14:nvPr/>
              </p14:nvContentPartPr>
              <p14:xfrm>
                <a:off x="2954151" y="3066615"/>
                <a:ext cx="56880" cy="90720"/>
              </p14:xfrm>
            </p:contentPart>
          </mc:Choice>
          <mc:Fallback xmlns="">
            <p:pic>
              <p:nvPicPr>
                <p:cNvPr id="39" name="Ink 38"/>
                <p:cNvPicPr/>
                <p:nvPr/>
              </p:nvPicPr>
              <p:blipFill>
                <a:blip r:embed="rId48"/>
                <a:stretch>
                  <a:fillRect/>
                </a:stretch>
              </p:blipFill>
              <p:spPr>
                <a:xfrm>
                  <a:off x="2953791" y="3065175"/>
                  <a:ext cx="5832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0" name="Ink 39"/>
                <p14:cNvContentPartPr/>
                <p14:nvPr/>
              </p14:nvContentPartPr>
              <p14:xfrm>
                <a:off x="3048471" y="3002175"/>
                <a:ext cx="8280" cy="53640"/>
              </p14:xfrm>
            </p:contentPart>
          </mc:Choice>
          <mc:Fallback xmlns="">
            <p:pic>
              <p:nvPicPr>
                <p:cNvPr id="40" name="Ink 39"/>
                <p:cNvPicPr/>
                <p:nvPr/>
              </p:nvPicPr>
              <p:blipFill>
                <a:blip r:embed="rId50"/>
                <a:stretch>
                  <a:fillRect/>
                </a:stretch>
              </p:blipFill>
              <p:spPr>
                <a:xfrm>
                  <a:off x="3047391" y="3000015"/>
                  <a:ext cx="1044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1" name="Ink 40"/>
                <p14:cNvContentPartPr/>
                <p14:nvPr/>
              </p14:nvContentPartPr>
              <p14:xfrm>
                <a:off x="3130191" y="2966535"/>
                <a:ext cx="57240" cy="196560"/>
              </p14:xfrm>
            </p:contentPart>
          </mc:Choice>
          <mc:Fallback xmlns="">
            <p:pic>
              <p:nvPicPr>
                <p:cNvPr id="41" name="Ink 40"/>
                <p:cNvPicPr/>
                <p:nvPr/>
              </p:nvPicPr>
              <p:blipFill>
                <a:blip r:embed="rId52"/>
                <a:stretch>
                  <a:fillRect/>
                </a:stretch>
              </p:blipFill>
              <p:spPr>
                <a:xfrm>
                  <a:off x="3129471" y="2964735"/>
                  <a:ext cx="5904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2" name="Ink 41"/>
                <p14:cNvContentPartPr/>
                <p14:nvPr/>
              </p14:nvContentPartPr>
              <p14:xfrm>
                <a:off x="3266991" y="3068775"/>
                <a:ext cx="114840" cy="13680"/>
              </p14:xfrm>
            </p:contentPart>
          </mc:Choice>
          <mc:Fallback xmlns="">
            <p:pic>
              <p:nvPicPr>
                <p:cNvPr id="42" name="Ink 41"/>
                <p:cNvPicPr/>
                <p:nvPr/>
              </p:nvPicPr>
              <p:blipFill>
                <a:blip r:embed="rId54"/>
                <a:stretch>
                  <a:fillRect/>
                </a:stretch>
              </p:blipFill>
              <p:spPr>
                <a:xfrm>
                  <a:off x="3265911" y="3067695"/>
                  <a:ext cx="117000" cy="169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3" name="Ink 42"/>
                <p14:cNvContentPartPr/>
                <p14:nvPr/>
              </p14:nvContentPartPr>
              <p14:xfrm>
                <a:off x="3331791" y="3028095"/>
                <a:ext cx="23760" cy="105480"/>
              </p14:xfrm>
            </p:contentPart>
          </mc:Choice>
          <mc:Fallback xmlns="">
            <p:pic>
              <p:nvPicPr>
                <p:cNvPr id="43" name="Ink 42"/>
                <p:cNvPicPr/>
                <p:nvPr/>
              </p:nvPicPr>
              <p:blipFill>
                <a:blip r:embed="rId56"/>
                <a:stretch>
                  <a:fillRect/>
                </a:stretch>
              </p:blipFill>
              <p:spPr>
                <a:xfrm>
                  <a:off x="3330711" y="3025935"/>
                  <a:ext cx="2556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4" name="Ink 43"/>
                <p14:cNvContentPartPr/>
                <p14:nvPr/>
              </p14:nvContentPartPr>
              <p14:xfrm>
                <a:off x="3498831" y="3019815"/>
                <a:ext cx="100800" cy="124200"/>
              </p14:xfrm>
            </p:contentPart>
          </mc:Choice>
          <mc:Fallback xmlns="">
            <p:pic>
              <p:nvPicPr>
                <p:cNvPr id="44" name="Ink 43"/>
                <p:cNvPicPr/>
                <p:nvPr/>
              </p:nvPicPr>
              <p:blipFill>
                <a:blip r:embed="rId58"/>
                <a:stretch>
                  <a:fillRect/>
                </a:stretch>
              </p:blipFill>
              <p:spPr>
                <a:xfrm>
                  <a:off x="3497751" y="3017295"/>
                  <a:ext cx="10224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5" name="Ink 44"/>
                <p14:cNvContentPartPr/>
                <p14:nvPr/>
              </p14:nvContentPartPr>
              <p14:xfrm>
                <a:off x="3626271" y="2955735"/>
                <a:ext cx="79920" cy="229680"/>
              </p14:xfrm>
            </p:contentPart>
          </mc:Choice>
          <mc:Fallback xmlns="">
            <p:pic>
              <p:nvPicPr>
                <p:cNvPr id="45" name="Ink 44"/>
                <p:cNvPicPr/>
                <p:nvPr/>
              </p:nvPicPr>
              <p:blipFill>
                <a:blip r:embed="rId60"/>
                <a:stretch>
                  <a:fillRect/>
                </a:stretch>
              </p:blipFill>
              <p:spPr>
                <a:xfrm>
                  <a:off x="3625191" y="2953575"/>
                  <a:ext cx="8172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6" name="Ink 45"/>
                <p14:cNvContentPartPr/>
                <p14:nvPr/>
              </p14:nvContentPartPr>
              <p14:xfrm>
                <a:off x="3780711" y="2986695"/>
                <a:ext cx="31320" cy="57960"/>
              </p14:xfrm>
            </p:contentPart>
          </mc:Choice>
          <mc:Fallback xmlns="">
            <p:pic>
              <p:nvPicPr>
                <p:cNvPr id="46" name="Ink 45"/>
                <p:cNvPicPr/>
                <p:nvPr/>
              </p:nvPicPr>
              <p:blipFill>
                <a:blip r:embed="rId62"/>
                <a:stretch>
                  <a:fillRect/>
                </a:stretch>
              </p:blipFill>
              <p:spPr>
                <a:xfrm>
                  <a:off x="3780351" y="2984535"/>
                  <a:ext cx="3240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7" name="Ink 46"/>
                <p14:cNvContentPartPr/>
                <p14:nvPr/>
              </p14:nvContentPartPr>
              <p14:xfrm>
                <a:off x="3830751" y="3005415"/>
                <a:ext cx="105840" cy="147240"/>
              </p14:xfrm>
            </p:contentPart>
          </mc:Choice>
          <mc:Fallback xmlns="">
            <p:pic>
              <p:nvPicPr>
                <p:cNvPr id="47" name="Ink 46"/>
                <p:cNvPicPr/>
                <p:nvPr/>
              </p:nvPicPr>
              <p:blipFill>
                <a:blip r:embed="rId64"/>
                <a:stretch>
                  <a:fillRect/>
                </a:stretch>
              </p:blipFill>
              <p:spPr>
                <a:xfrm>
                  <a:off x="3829671" y="3002895"/>
                  <a:ext cx="10800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8" name="Ink 47"/>
                <p14:cNvContentPartPr/>
                <p14:nvPr/>
              </p14:nvContentPartPr>
              <p14:xfrm>
                <a:off x="3944511" y="3029535"/>
                <a:ext cx="94320" cy="117360"/>
              </p14:xfrm>
            </p:contentPart>
          </mc:Choice>
          <mc:Fallback xmlns="">
            <p:pic>
              <p:nvPicPr>
                <p:cNvPr id="48" name="Ink 47"/>
                <p:cNvPicPr/>
                <p:nvPr/>
              </p:nvPicPr>
              <p:blipFill>
                <a:blip r:embed="rId66"/>
                <a:stretch>
                  <a:fillRect/>
                </a:stretch>
              </p:blipFill>
              <p:spPr>
                <a:xfrm>
                  <a:off x="3943791" y="3027375"/>
                  <a:ext cx="9612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9" name="Ink 48"/>
                <p14:cNvContentPartPr/>
                <p14:nvPr/>
              </p14:nvContentPartPr>
              <p14:xfrm>
                <a:off x="4010751" y="2960775"/>
                <a:ext cx="225360" cy="169560"/>
              </p14:xfrm>
            </p:contentPart>
          </mc:Choice>
          <mc:Fallback xmlns="">
            <p:pic>
              <p:nvPicPr>
                <p:cNvPr id="49" name="Ink 48"/>
                <p:cNvPicPr/>
                <p:nvPr/>
              </p:nvPicPr>
              <p:blipFill>
                <a:blip r:embed="rId68"/>
                <a:stretch>
                  <a:fillRect/>
                </a:stretch>
              </p:blipFill>
              <p:spPr>
                <a:xfrm>
                  <a:off x="4010391" y="2958255"/>
                  <a:ext cx="22680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50" name="Ink 49"/>
                <p14:cNvContentPartPr/>
                <p14:nvPr/>
              </p14:nvContentPartPr>
              <p14:xfrm>
                <a:off x="4277511" y="2976615"/>
                <a:ext cx="25920" cy="77400"/>
              </p14:xfrm>
            </p:contentPart>
          </mc:Choice>
          <mc:Fallback xmlns="">
            <p:pic>
              <p:nvPicPr>
                <p:cNvPr id="50" name="Ink 49"/>
                <p:cNvPicPr/>
                <p:nvPr/>
              </p:nvPicPr>
              <p:blipFill>
                <a:blip r:embed="rId70"/>
                <a:stretch>
                  <a:fillRect/>
                </a:stretch>
              </p:blipFill>
              <p:spPr>
                <a:xfrm>
                  <a:off x="4277151" y="2974455"/>
                  <a:ext cx="2736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1" name="Ink 50"/>
                <p14:cNvContentPartPr/>
                <p14:nvPr/>
              </p14:nvContentPartPr>
              <p14:xfrm>
                <a:off x="4282551" y="2937735"/>
                <a:ext cx="77040" cy="251640"/>
              </p14:xfrm>
            </p:contentPart>
          </mc:Choice>
          <mc:Fallback xmlns="">
            <p:pic>
              <p:nvPicPr>
                <p:cNvPr id="51" name="Ink 50"/>
                <p:cNvPicPr/>
                <p:nvPr/>
              </p:nvPicPr>
              <p:blipFill>
                <a:blip r:embed="rId72"/>
                <a:stretch>
                  <a:fillRect/>
                </a:stretch>
              </p:blipFill>
              <p:spPr>
                <a:xfrm>
                  <a:off x="4282191" y="2935575"/>
                  <a:ext cx="78840" cy="254160"/>
                </a:xfrm>
                <a:prstGeom prst="rect">
                  <a:avLst/>
                </a:prstGeom>
              </p:spPr>
            </p:pic>
          </mc:Fallback>
        </mc:AlternateContent>
      </p:grpSp>
    </p:spTree>
    <p:extLst>
      <p:ext uri="{BB962C8B-B14F-4D97-AF65-F5344CB8AC3E}">
        <p14:creationId xmlns:p14="http://schemas.microsoft.com/office/powerpoint/2010/main" val="399444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Word2vec analogies</a:t>
            </a:r>
          </a:p>
        </p:txBody>
      </p:sp>
      <p:pic>
        <p:nvPicPr>
          <p:cNvPr id="1945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4250" y="476692"/>
            <a:ext cx="3389086" cy="24175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79400" y="2984500"/>
            <a:ext cx="2084032" cy="369332"/>
          </a:xfrm>
          <a:prstGeom prst="rect">
            <a:avLst/>
          </a:prstGeom>
          <a:noFill/>
        </p:spPr>
        <p:txBody>
          <a:bodyPr wrap="none" rtlCol="0">
            <a:spAutoFit/>
          </a:bodyPr>
          <a:lstStyle/>
          <a:p>
            <a:r>
              <a:rPr lang="en-US" dirty="0"/>
              <a:t>[</a:t>
            </a:r>
            <a:r>
              <a:rPr lang="en-US" dirty="0" err="1"/>
              <a:t>Mikolov</a:t>
            </a:r>
            <a:r>
              <a:rPr lang="en-US" dirty="0"/>
              <a:t> et al. 2013]</a:t>
            </a:r>
          </a:p>
        </p:txBody>
      </p:sp>
      <p:sp>
        <p:nvSpPr>
          <p:cNvPr id="5" name="TextBox 4"/>
          <p:cNvSpPr txBox="1"/>
          <p:nvPr/>
        </p:nvSpPr>
        <p:spPr>
          <a:xfrm>
            <a:off x="139700" y="292026"/>
            <a:ext cx="1431802" cy="307777"/>
          </a:xfrm>
          <a:prstGeom prst="rect">
            <a:avLst/>
          </a:prstGeom>
          <a:noFill/>
        </p:spPr>
        <p:txBody>
          <a:bodyPr wrap="none" rtlCol="0">
            <a:spAutoFit/>
          </a:bodyPr>
          <a:lstStyle/>
          <a:p>
            <a:r>
              <a:rPr lang="en-US" sz="1400" dirty="0"/>
              <a:t>PCA: 1000D-&gt;2D</a:t>
            </a:r>
          </a:p>
        </p:txBody>
      </p:sp>
    </p:spTree>
    <p:extLst>
      <p:ext uri="{BB962C8B-B14F-4D97-AF65-F5344CB8AC3E}">
        <p14:creationId xmlns:p14="http://schemas.microsoft.com/office/powerpoint/2010/main" val="9596642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Ground truth analogies</a:t>
            </a:r>
          </a:p>
        </p:txBody>
      </p:sp>
      <p:pic>
        <p:nvPicPr>
          <p:cNvPr id="4" name="Рисунок 3"/>
          <p:cNvPicPr>
            <a:picLocks noChangeAspect="1"/>
          </p:cNvPicPr>
          <p:nvPr/>
        </p:nvPicPr>
        <p:blipFill>
          <a:blip r:embed="rId2"/>
          <a:stretch>
            <a:fillRect/>
          </a:stretch>
        </p:blipFill>
        <p:spPr>
          <a:xfrm>
            <a:off x="229980" y="368362"/>
            <a:ext cx="4226339" cy="2666293"/>
          </a:xfrm>
          <a:prstGeom prst="rect">
            <a:avLst/>
          </a:prstGeom>
        </p:spPr>
      </p:pic>
      <p:sp>
        <p:nvSpPr>
          <p:cNvPr id="5" name="TextBox 4"/>
          <p:cNvSpPr txBox="1"/>
          <p:nvPr/>
        </p:nvSpPr>
        <p:spPr>
          <a:xfrm>
            <a:off x="279400" y="2984500"/>
            <a:ext cx="2084032" cy="369332"/>
          </a:xfrm>
          <a:prstGeom prst="rect">
            <a:avLst/>
          </a:prstGeom>
          <a:noFill/>
        </p:spPr>
        <p:txBody>
          <a:bodyPr wrap="none" rtlCol="0">
            <a:spAutoFit/>
          </a:bodyPr>
          <a:lstStyle/>
          <a:p>
            <a:r>
              <a:rPr lang="en-US" dirty="0"/>
              <a:t>[</a:t>
            </a:r>
            <a:r>
              <a:rPr lang="en-US" dirty="0" err="1"/>
              <a:t>Mikolov</a:t>
            </a:r>
            <a:r>
              <a:rPr lang="en-US" dirty="0"/>
              <a:t> et al. 2013]</a:t>
            </a:r>
          </a:p>
        </p:txBody>
      </p:sp>
    </p:spTree>
    <p:extLst>
      <p:ext uri="{BB962C8B-B14F-4D97-AF65-F5344CB8AC3E}">
        <p14:creationId xmlns:p14="http://schemas.microsoft.com/office/powerpoint/2010/main" val="2628388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using analogies</a:t>
            </a:r>
          </a:p>
        </p:txBody>
      </p:sp>
      <p:pic>
        <p:nvPicPr>
          <p:cNvPr id="7170"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900" y="621289"/>
            <a:ext cx="4424376" cy="17361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79400" y="2984500"/>
            <a:ext cx="2084032" cy="369332"/>
          </a:xfrm>
          <a:prstGeom prst="rect">
            <a:avLst/>
          </a:prstGeom>
          <a:noFill/>
        </p:spPr>
        <p:txBody>
          <a:bodyPr wrap="none" rtlCol="0">
            <a:spAutoFit/>
          </a:bodyPr>
          <a:lstStyle/>
          <a:p>
            <a:r>
              <a:rPr lang="en-US" dirty="0"/>
              <a:t>[</a:t>
            </a:r>
            <a:r>
              <a:rPr lang="en-US" dirty="0" err="1"/>
              <a:t>Mikolov</a:t>
            </a:r>
            <a:r>
              <a:rPr lang="en-US" dirty="0"/>
              <a:t> et al. 2013]</a:t>
            </a:r>
          </a:p>
        </p:txBody>
      </p:sp>
    </p:spTree>
    <p:extLst>
      <p:ext uri="{BB962C8B-B14F-4D97-AF65-F5344CB8AC3E}">
        <p14:creationId xmlns:p14="http://schemas.microsoft.com/office/powerpoint/2010/main" val="13745645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using analogies</a:t>
            </a:r>
          </a:p>
        </p:txBody>
      </p:sp>
      <p:pic>
        <p:nvPicPr>
          <p:cNvPr id="7171" name="Picture 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5093" y="360764"/>
            <a:ext cx="4109408" cy="2614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0797" y="2975192"/>
            <a:ext cx="2084032" cy="369332"/>
          </a:xfrm>
          <a:prstGeom prst="rect">
            <a:avLst/>
          </a:prstGeom>
          <a:noFill/>
        </p:spPr>
        <p:txBody>
          <a:bodyPr wrap="none" rtlCol="0">
            <a:spAutoFit/>
          </a:bodyPr>
          <a:lstStyle/>
          <a:p>
            <a:r>
              <a:rPr lang="en-US" dirty="0"/>
              <a:t>[</a:t>
            </a:r>
            <a:r>
              <a:rPr lang="en-US" dirty="0" err="1"/>
              <a:t>Mikolov</a:t>
            </a:r>
            <a:r>
              <a:rPr lang="en-US" dirty="0"/>
              <a:t> et al. 2013]</a:t>
            </a:r>
          </a:p>
        </p:txBody>
      </p:sp>
    </p:spTree>
    <p:extLst>
      <p:ext uri="{BB962C8B-B14F-4D97-AF65-F5344CB8AC3E}">
        <p14:creationId xmlns:p14="http://schemas.microsoft.com/office/powerpoint/2010/main" val="32796360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using analogies</a:t>
            </a:r>
          </a:p>
        </p:txBody>
      </p:sp>
      <p:sp>
        <p:nvSpPr>
          <p:cNvPr id="5" name="TextBox 4"/>
          <p:cNvSpPr txBox="1"/>
          <p:nvPr/>
        </p:nvSpPr>
        <p:spPr>
          <a:xfrm>
            <a:off x="40797" y="2975192"/>
            <a:ext cx="2084032" cy="369332"/>
          </a:xfrm>
          <a:prstGeom prst="rect">
            <a:avLst/>
          </a:prstGeom>
          <a:noFill/>
        </p:spPr>
        <p:txBody>
          <a:bodyPr wrap="none" rtlCol="0">
            <a:spAutoFit/>
          </a:bodyPr>
          <a:lstStyle/>
          <a:p>
            <a:r>
              <a:rPr lang="en-US" dirty="0"/>
              <a:t>[</a:t>
            </a:r>
            <a:r>
              <a:rPr lang="en-US" dirty="0" err="1"/>
              <a:t>Mikolov</a:t>
            </a:r>
            <a:r>
              <a:rPr lang="en-US" dirty="0"/>
              <a:t> et al. 2013]</a:t>
            </a:r>
          </a:p>
        </p:txBody>
      </p:sp>
      <p:pic>
        <p:nvPicPr>
          <p:cNvPr id="3" name="Рисунок 2"/>
          <p:cNvPicPr>
            <a:picLocks noChangeAspect="1"/>
          </p:cNvPicPr>
          <p:nvPr/>
        </p:nvPicPr>
        <p:blipFill>
          <a:blip r:embed="rId2"/>
          <a:stretch>
            <a:fillRect/>
          </a:stretch>
        </p:blipFill>
        <p:spPr>
          <a:xfrm>
            <a:off x="0" y="740465"/>
            <a:ext cx="4597400" cy="1986169"/>
          </a:xfrm>
          <a:prstGeom prst="rect">
            <a:avLst/>
          </a:prstGeom>
        </p:spPr>
      </p:pic>
      <p:sp>
        <p:nvSpPr>
          <p:cNvPr id="4" name="TextBox 3"/>
          <p:cNvSpPr txBox="1"/>
          <p:nvPr/>
        </p:nvSpPr>
        <p:spPr>
          <a:xfrm>
            <a:off x="599660" y="307241"/>
            <a:ext cx="3242939" cy="369332"/>
          </a:xfrm>
          <a:prstGeom prst="rect">
            <a:avLst/>
          </a:prstGeom>
          <a:noFill/>
        </p:spPr>
        <p:txBody>
          <a:bodyPr wrap="none" rtlCol="0">
            <a:spAutoFit/>
          </a:bodyPr>
          <a:lstStyle/>
          <a:p>
            <a:r>
              <a:rPr lang="en-US" dirty="0"/>
              <a:t>Trained on 783M words, 300 dim</a:t>
            </a:r>
          </a:p>
        </p:txBody>
      </p:sp>
    </p:spTree>
    <p:extLst>
      <p:ext uri="{BB962C8B-B14F-4D97-AF65-F5344CB8AC3E}">
        <p14:creationId xmlns:p14="http://schemas.microsoft.com/office/powerpoint/2010/main" val="37609301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Word2vec reuse</a:t>
            </a:r>
          </a:p>
        </p:txBody>
      </p:sp>
      <p:sp>
        <p:nvSpPr>
          <p:cNvPr id="4" name="TextBox 3"/>
          <p:cNvSpPr txBox="1"/>
          <p:nvPr/>
        </p:nvSpPr>
        <p:spPr>
          <a:xfrm>
            <a:off x="2888278" y="3004930"/>
            <a:ext cx="1709122" cy="369332"/>
          </a:xfrm>
          <a:prstGeom prst="rect">
            <a:avLst/>
          </a:prstGeom>
          <a:noFill/>
        </p:spPr>
        <p:txBody>
          <a:bodyPr wrap="none" rtlCol="0">
            <a:spAutoFit/>
          </a:bodyPr>
          <a:lstStyle/>
          <a:p>
            <a:r>
              <a:rPr lang="en-US" dirty="0"/>
              <a:t>[Kim EMNLP14]</a:t>
            </a:r>
          </a:p>
        </p:txBody>
      </p:sp>
      <p:pic>
        <p:nvPicPr>
          <p:cNvPr id="6" name="Рисунок 5"/>
          <p:cNvPicPr>
            <a:picLocks noChangeAspect="1"/>
          </p:cNvPicPr>
          <p:nvPr/>
        </p:nvPicPr>
        <p:blipFill>
          <a:blip r:embed="rId3">
            <a:clrChange>
              <a:clrFrom>
                <a:srgbClr val="FFFFFF"/>
              </a:clrFrom>
              <a:clrTo>
                <a:srgbClr val="FFFFFF">
                  <a:alpha val="0"/>
                </a:srgbClr>
              </a:clrTo>
            </a:clrChange>
          </a:blip>
          <a:stretch>
            <a:fillRect/>
          </a:stretch>
        </p:blipFill>
        <p:spPr>
          <a:xfrm>
            <a:off x="0" y="364274"/>
            <a:ext cx="4597400" cy="1837403"/>
          </a:xfrm>
          <a:prstGeom prst="rect">
            <a:avLst/>
          </a:prstGeom>
        </p:spPr>
      </p:pic>
      <p:sp>
        <p:nvSpPr>
          <p:cNvPr id="7" name="TextBox 6"/>
          <p:cNvSpPr txBox="1"/>
          <p:nvPr/>
        </p:nvSpPr>
        <p:spPr>
          <a:xfrm>
            <a:off x="168965" y="2378765"/>
            <a:ext cx="4429995" cy="369332"/>
          </a:xfrm>
          <a:prstGeom prst="rect">
            <a:avLst/>
          </a:prstGeom>
          <a:noFill/>
        </p:spPr>
        <p:txBody>
          <a:bodyPr wrap="none" rtlCol="0">
            <a:spAutoFit/>
          </a:bodyPr>
          <a:lstStyle/>
          <a:p>
            <a:pPr marL="285750" indent="-285750">
              <a:buFont typeface="Arial" panose="020B0604020202020204" pitchFamily="34" charset="0"/>
              <a:buChar char="•"/>
            </a:pPr>
            <a:r>
              <a:rPr lang="en-US" dirty="0"/>
              <a:t>Simple </a:t>
            </a:r>
            <a:r>
              <a:rPr lang="en-US" dirty="0" err="1"/>
              <a:t>ConvNet</a:t>
            </a:r>
            <a:r>
              <a:rPr lang="en-US" dirty="0"/>
              <a:t> initialized with word2vec</a:t>
            </a:r>
          </a:p>
        </p:txBody>
      </p:sp>
    </p:spTree>
    <p:extLst>
      <p:ext uri="{BB962C8B-B14F-4D97-AF65-F5344CB8AC3E}">
        <p14:creationId xmlns:p14="http://schemas.microsoft.com/office/powerpoint/2010/main" val="29939479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Word2vec reuse</a:t>
            </a:r>
          </a:p>
        </p:txBody>
      </p:sp>
      <p:sp>
        <p:nvSpPr>
          <p:cNvPr id="4" name="TextBox 3"/>
          <p:cNvSpPr txBox="1"/>
          <p:nvPr/>
        </p:nvSpPr>
        <p:spPr>
          <a:xfrm>
            <a:off x="2888278" y="3004930"/>
            <a:ext cx="1709122" cy="369332"/>
          </a:xfrm>
          <a:prstGeom prst="rect">
            <a:avLst/>
          </a:prstGeom>
          <a:noFill/>
        </p:spPr>
        <p:txBody>
          <a:bodyPr wrap="none" rtlCol="0">
            <a:spAutoFit/>
          </a:bodyPr>
          <a:lstStyle/>
          <a:p>
            <a:r>
              <a:rPr lang="en-US" dirty="0"/>
              <a:t>[Kim EMNLP14]</a:t>
            </a:r>
          </a:p>
        </p:txBody>
      </p:sp>
      <p:pic>
        <p:nvPicPr>
          <p:cNvPr id="5" name="Рисунок 4"/>
          <p:cNvPicPr>
            <a:picLocks noChangeAspect="1"/>
          </p:cNvPicPr>
          <p:nvPr/>
        </p:nvPicPr>
        <p:blipFill>
          <a:blip r:embed="rId3"/>
          <a:stretch>
            <a:fillRect/>
          </a:stretch>
        </p:blipFill>
        <p:spPr>
          <a:xfrm>
            <a:off x="0" y="346483"/>
            <a:ext cx="4597400" cy="2658447"/>
          </a:xfrm>
          <a:prstGeom prst="rect">
            <a:avLst/>
          </a:prstGeom>
        </p:spPr>
      </p:pic>
    </p:spTree>
    <p:extLst>
      <p:ext uri="{BB962C8B-B14F-4D97-AF65-F5344CB8AC3E}">
        <p14:creationId xmlns:p14="http://schemas.microsoft.com/office/powerpoint/2010/main" val="1826099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Sentence parsing</a:t>
            </a:r>
          </a:p>
        </p:txBody>
      </p:sp>
      <p:pic>
        <p:nvPicPr>
          <p:cNvPr id="15362" name="Picture 2" descr="Parse tree PS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1137" y="396523"/>
            <a:ext cx="2224475" cy="1112238"/>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Parse tree D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 y="1684337"/>
            <a:ext cx="2593340" cy="1002658"/>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descr="https://upload.wikimedia.org/wikipedia/commons/6/61/Latex-dependency-parse-example-with-tikz-dependency.pn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48261" y="2225826"/>
            <a:ext cx="2980559" cy="92233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a:off x="144780" y="1630680"/>
            <a:ext cx="421386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458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Going cross-lingual</a:t>
            </a:r>
          </a:p>
        </p:txBody>
      </p:sp>
      <p:pic>
        <p:nvPicPr>
          <p:cNvPr id="4" name="Рисунок 3"/>
          <p:cNvPicPr>
            <a:picLocks noChangeAspect="1"/>
          </p:cNvPicPr>
          <p:nvPr/>
        </p:nvPicPr>
        <p:blipFill>
          <a:blip r:embed="rId3"/>
          <a:stretch>
            <a:fillRect/>
          </a:stretch>
        </p:blipFill>
        <p:spPr>
          <a:xfrm>
            <a:off x="287793" y="364579"/>
            <a:ext cx="3936544" cy="2670722"/>
          </a:xfrm>
          <a:prstGeom prst="rect">
            <a:avLst/>
          </a:prstGeom>
        </p:spPr>
      </p:pic>
      <p:sp>
        <p:nvSpPr>
          <p:cNvPr id="5" name="TextBox 4"/>
          <p:cNvSpPr txBox="1"/>
          <p:nvPr/>
        </p:nvSpPr>
        <p:spPr>
          <a:xfrm>
            <a:off x="2416175" y="3035301"/>
            <a:ext cx="2084032" cy="369332"/>
          </a:xfrm>
          <a:prstGeom prst="rect">
            <a:avLst/>
          </a:prstGeom>
          <a:noFill/>
        </p:spPr>
        <p:txBody>
          <a:bodyPr wrap="none" rtlCol="0">
            <a:spAutoFit/>
          </a:bodyPr>
          <a:lstStyle/>
          <a:p>
            <a:r>
              <a:rPr lang="en-US" dirty="0"/>
              <a:t>[</a:t>
            </a:r>
            <a:r>
              <a:rPr lang="en-US" dirty="0" err="1"/>
              <a:t>Mikolov</a:t>
            </a:r>
            <a:r>
              <a:rPr lang="en-US" dirty="0"/>
              <a:t> et al. 2013]</a:t>
            </a:r>
          </a:p>
        </p:txBody>
      </p:sp>
    </p:spTree>
    <p:extLst>
      <p:ext uri="{BB962C8B-B14F-4D97-AF65-F5344CB8AC3E}">
        <p14:creationId xmlns:p14="http://schemas.microsoft.com/office/powerpoint/2010/main" val="27607569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Going cross-lingual</a:t>
            </a:r>
          </a:p>
        </p:txBody>
      </p:sp>
      <p:sp>
        <p:nvSpPr>
          <p:cNvPr id="5" name="TextBox 4"/>
          <p:cNvSpPr txBox="1"/>
          <p:nvPr/>
        </p:nvSpPr>
        <p:spPr>
          <a:xfrm>
            <a:off x="2416175" y="3035301"/>
            <a:ext cx="2084032" cy="369332"/>
          </a:xfrm>
          <a:prstGeom prst="rect">
            <a:avLst/>
          </a:prstGeom>
          <a:noFill/>
        </p:spPr>
        <p:txBody>
          <a:bodyPr wrap="none" rtlCol="0">
            <a:spAutoFit/>
          </a:bodyPr>
          <a:lstStyle/>
          <a:p>
            <a:r>
              <a:rPr lang="en-US" dirty="0"/>
              <a:t>[</a:t>
            </a:r>
            <a:r>
              <a:rPr lang="en-US" dirty="0" err="1"/>
              <a:t>Mikolov</a:t>
            </a:r>
            <a:r>
              <a:rPr lang="en-US" dirty="0"/>
              <a:t> et al. 2013]</a:t>
            </a:r>
          </a:p>
        </p:txBody>
      </p:sp>
      <p:pic>
        <p:nvPicPr>
          <p:cNvPr id="6" name="Рисунок 5"/>
          <p:cNvPicPr>
            <a:picLocks noChangeAspect="1"/>
          </p:cNvPicPr>
          <p:nvPr/>
        </p:nvPicPr>
        <p:blipFill>
          <a:blip r:embed="rId3">
            <a:clrChange>
              <a:clrFrom>
                <a:srgbClr val="FFFFFF"/>
              </a:clrFrom>
              <a:clrTo>
                <a:srgbClr val="FFFFFF">
                  <a:alpha val="0"/>
                </a:srgbClr>
              </a:clrTo>
            </a:clrChange>
          </a:blip>
          <a:stretch>
            <a:fillRect/>
          </a:stretch>
        </p:blipFill>
        <p:spPr>
          <a:xfrm>
            <a:off x="201886" y="1271228"/>
            <a:ext cx="2175846" cy="1764073"/>
          </a:xfrm>
          <a:prstGeom prst="rect">
            <a:avLst/>
          </a:prstGeom>
        </p:spPr>
      </p:pic>
      <p:pic>
        <p:nvPicPr>
          <p:cNvPr id="7" name="Рисунок 6"/>
          <p:cNvPicPr>
            <a:picLocks noChangeAspect="1"/>
          </p:cNvPicPr>
          <p:nvPr/>
        </p:nvPicPr>
        <p:blipFill>
          <a:blip r:embed="rId4"/>
          <a:stretch>
            <a:fillRect/>
          </a:stretch>
        </p:blipFill>
        <p:spPr>
          <a:xfrm>
            <a:off x="2579617" y="333177"/>
            <a:ext cx="1825339" cy="2759274"/>
          </a:xfrm>
          <a:prstGeom prst="rect">
            <a:avLst/>
          </a:prstGeom>
        </p:spPr>
      </p:pic>
      <mc:AlternateContent xmlns:mc="http://schemas.openxmlformats.org/markup-compatibility/2006" xmlns:a14="http://schemas.microsoft.com/office/drawing/2010/main">
        <mc:Choice Requires="a14">
          <p:sp>
            <p:nvSpPr>
              <p:cNvPr id="40" name="TextBox 39"/>
              <p:cNvSpPr txBox="1"/>
              <p:nvPr/>
            </p:nvSpPr>
            <p:spPr>
              <a:xfrm>
                <a:off x="208443" y="354708"/>
                <a:ext cx="1993228" cy="58817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limLow>
                        <m:limLowPr>
                          <m:ctrlPr>
                            <a:rPr lang="en-US" sz="1400" i="1" smtClean="0">
                              <a:latin typeface="Cambria Math" panose="02040503050406030204" pitchFamily="18" charset="0"/>
                            </a:rPr>
                          </m:ctrlPr>
                        </m:limLowPr>
                        <m:e>
                          <m:r>
                            <m:rPr>
                              <m:sty m:val="p"/>
                            </m:rPr>
                            <a:rPr lang="en-US" sz="1400">
                              <a:latin typeface="Cambria Math" panose="02040503050406030204" pitchFamily="18" charset="0"/>
                            </a:rPr>
                            <m:t>min</m:t>
                          </m:r>
                        </m:e>
                        <m:lim>
                          <m:r>
                            <a:rPr lang="en-US" sz="1400" i="1">
                              <a:latin typeface="Cambria Math" panose="02040503050406030204" pitchFamily="18" charset="0"/>
                            </a:rPr>
                            <m:t>𝑊</m:t>
                          </m:r>
                        </m:lim>
                      </m:limLow>
                      <m:nary>
                        <m:naryPr>
                          <m:chr m:val="∑"/>
                          <m:limLoc m:val="undOvr"/>
                          <m:grow m:val="on"/>
                          <m:ctrlPr>
                            <a:rPr lang="en-US" sz="1400" i="1">
                              <a:latin typeface="Cambria Math" panose="02040503050406030204" pitchFamily="18" charset="0"/>
                            </a:rPr>
                          </m:ctrlPr>
                        </m:naryPr>
                        <m:sub>
                          <m:r>
                            <a:rPr lang="en-US" sz="1400" i="1">
                              <a:latin typeface="Cambria Math" panose="02040503050406030204" pitchFamily="18" charset="0"/>
                            </a:rPr>
                            <m:t>𝑖</m:t>
                          </m:r>
                          <m:r>
                            <a:rPr lang="en-US" sz="1400" i="0">
                              <a:latin typeface="Cambria Math" panose="02040503050406030204" pitchFamily="18" charset="0"/>
                            </a:rPr>
                            <m:t>=1</m:t>
                          </m:r>
                        </m:sub>
                        <m:sup>
                          <m:r>
                            <a:rPr lang="en-US" sz="1400" i="1">
                              <a:latin typeface="Cambria Math" panose="02040503050406030204" pitchFamily="18" charset="0"/>
                            </a:rPr>
                            <m:t>𝑛</m:t>
                          </m:r>
                        </m:sup>
                        <m:e>
                          <m:sSup>
                            <m:sSupPr>
                              <m:ctrlPr>
                                <a:rPr lang="en-US" sz="1400" i="1">
                                  <a:latin typeface="Cambria Math" panose="02040503050406030204" pitchFamily="18" charset="0"/>
                                </a:rPr>
                              </m:ctrlPr>
                            </m:sSupPr>
                            <m:e>
                              <m:d>
                                <m:dPr>
                                  <m:begChr m:val="‖"/>
                                  <m:endChr m:val="‖"/>
                                  <m:ctrlPr>
                                    <a:rPr lang="en-US" sz="1400" i="1">
                                      <a:latin typeface="Cambria Math" panose="02040503050406030204" pitchFamily="18" charset="0"/>
                                    </a:rPr>
                                  </m:ctrlPr>
                                </m:dPr>
                                <m:e>
                                  <m:r>
                                    <a:rPr lang="en-US" sz="1400" i="1">
                                      <a:latin typeface="Cambria Math" panose="02040503050406030204" pitchFamily="18" charset="0"/>
                                    </a:rPr>
                                    <m:t>𝑊</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𝑖</m:t>
                                      </m:r>
                                    </m:sub>
                                  </m:sSub>
                                  <m:r>
                                    <a:rPr lang="en-US" sz="1400" i="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𝑧</m:t>
                                      </m:r>
                                    </m:e>
                                    <m:sub>
                                      <m:r>
                                        <a:rPr lang="en-US" sz="1400" i="1">
                                          <a:latin typeface="Cambria Math" panose="02040503050406030204" pitchFamily="18" charset="0"/>
                                        </a:rPr>
                                        <m:t>𝑖</m:t>
                                      </m:r>
                                    </m:sub>
                                  </m:sSub>
                                </m:e>
                              </m:d>
                            </m:e>
                            <m:sup>
                              <m:r>
                                <a:rPr lang="en-US" sz="1400" i="0">
                                  <a:latin typeface="Cambria Math" panose="02040503050406030204" pitchFamily="18" charset="0"/>
                                </a:rPr>
                                <m:t>2</m:t>
                              </m:r>
                            </m:sup>
                          </m:sSup>
                        </m:e>
                      </m:nary>
                    </m:oMath>
                  </m:oMathPara>
                </a14:m>
                <a:endParaRPr lang="en-US" sz="1400" dirty="0"/>
              </a:p>
            </p:txBody>
          </p:sp>
        </mc:Choice>
        <mc:Fallback xmlns="">
          <p:sp>
            <p:nvSpPr>
              <p:cNvPr id="40" name="TextBox 39"/>
              <p:cNvSpPr txBox="1">
                <a:spLocks noRot="1" noChangeAspect="1" noMove="1" noResize="1" noEditPoints="1" noAdjustHandles="1" noChangeArrowheads="1" noChangeShapeType="1" noTextEdit="1"/>
              </p:cNvSpPr>
              <p:nvPr/>
            </p:nvSpPr>
            <p:spPr>
              <a:xfrm>
                <a:off x="208443" y="354708"/>
                <a:ext cx="1993228" cy="588174"/>
              </a:xfrm>
              <a:prstGeom prst="rect">
                <a:avLst/>
              </a:prstGeom>
              <a:blipFill>
                <a:blip r:embed="rId5"/>
                <a:stretch>
                  <a:fillRect/>
                </a:stretch>
              </a:blipFill>
            </p:spPr>
            <p:txBody>
              <a:bodyPr/>
              <a:lstStyle/>
              <a:p>
                <a:r>
                  <a:rPr lang="en-US">
                    <a:noFill/>
                  </a:rPr>
                  <a:t> </a:t>
                </a:r>
              </a:p>
            </p:txBody>
          </p:sp>
        </mc:Fallback>
      </mc:AlternateContent>
      <p:sp>
        <p:nvSpPr>
          <p:cNvPr id="41" name="TextBox 40"/>
          <p:cNvSpPr txBox="1"/>
          <p:nvPr/>
        </p:nvSpPr>
        <p:spPr>
          <a:xfrm>
            <a:off x="-78863" y="2931006"/>
            <a:ext cx="3099856" cy="307777"/>
          </a:xfrm>
          <a:prstGeom prst="rect">
            <a:avLst/>
          </a:prstGeom>
          <a:noFill/>
        </p:spPr>
        <p:txBody>
          <a:bodyPr wrap="square" rtlCol="0">
            <a:spAutoFit/>
          </a:bodyPr>
          <a:lstStyle/>
          <a:p>
            <a:r>
              <a:rPr lang="en-US" sz="1400" dirty="0"/>
              <a:t>Influence of word2vec training set</a:t>
            </a:r>
          </a:p>
        </p:txBody>
      </p:sp>
      <p:sp>
        <p:nvSpPr>
          <p:cNvPr id="42" name="TextBox 41"/>
          <p:cNvSpPr txBox="1"/>
          <p:nvPr/>
        </p:nvSpPr>
        <p:spPr>
          <a:xfrm>
            <a:off x="0" y="942882"/>
            <a:ext cx="2702728" cy="369332"/>
          </a:xfrm>
          <a:prstGeom prst="rect">
            <a:avLst/>
          </a:prstGeom>
          <a:noFill/>
        </p:spPr>
        <p:txBody>
          <a:bodyPr wrap="none" rtlCol="0">
            <a:spAutoFit/>
          </a:bodyPr>
          <a:lstStyle/>
          <a:p>
            <a:r>
              <a:rPr lang="en-US" dirty="0"/>
              <a:t>Train on 5K most frequent</a:t>
            </a:r>
          </a:p>
        </p:txBody>
      </p:sp>
    </p:spTree>
    <p:extLst>
      <p:ext uri="{BB962C8B-B14F-4D97-AF65-F5344CB8AC3E}">
        <p14:creationId xmlns:p14="http://schemas.microsoft.com/office/powerpoint/2010/main" val="29493368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Trans-gram model</a:t>
            </a:r>
          </a:p>
        </p:txBody>
      </p:sp>
      <p:pic>
        <p:nvPicPr>
          <p:cNvPr id="4" name="Рисунок 3"/>
          <p:cNvPicPr>
            <a:picLocks noChangeAspect="1"/>
          </p:cNvPicPr>
          <p:nvPr/>
        </p:nvPicPr>
        <p:blipFill>
          <a:blip r:embed="rId2">
            <a:clrChange>
              <a:clrFrom>
                <a:srgbClr val="FFFFFF"/>
              </a:clrFrom>
              <a:clrTo>
                <a:srgbClr val="FFFFFF">
                  <a:alpha val="0"/>
                </a:srgbClr>
              </a:clrTo>
            </a:clrChange>
          </a:blip>
          <a:stretch>
            <a:fillRect/>
          </a:stretch>
        </p:blipFill>
        <p:spPr>
          <a:xfrm>
            <a:off x="88900" y="1567295"/>
            <a:ext cx="4360119" cy="1024890"/>
          </a:xfrm>
          <a:prstGeom prst="rect">
            <a:avLst/>
          </a:prstGeom>
        </p:spPr>
      </p:pic>
      <p:sp>
        <p:nvSpPr>
          <p:cNvPr id="5" name="TextBox 4"/>
          <p:cNvSpPr txBox="1"/>
          <p:nvPr/>
        </p:nvSpPr>
        <p:spPr>
          <a:xfrm>
            <a:off x="163090" y="300942"/>
            <a:ext cx="4069191" cy="1200329"/>
          </a:xfrm>
          <a:prstGeom prst="rect">
            <a:avLst/>
          </a:prstGeom>
          <a:noFill/>
        </p:spPr>
        <p:txBody>
          <a:bodyPr wrap="none" rtlCol="0">
            <a:spAutoFit/>
          </a:bodyPr>
          <a:lstStyle/>
          <a:p>
            <a:r>
              <a:rPr lang="en-US" dirty="0"/>
              <a:t>Trains from:</a:t>
            </a:r>
          </a:p>
          <a:p>
            <a:pPr marL="285750" indent="-285750">
              <a:buFont typeface="Arial" panose="020B0604020202020204" pitchFamily="34" charset="0"/>
              <a:buChar char="•"/>
            </a:pPr>
            <a:r>
              <a:rPr lang="en-US" dirty="0"/>
              <a:t>Mono-lingual French corpus</a:t>
            </a:r>
          </a:p>
          <a:p>
            <a:pPr marL="285750" indent="-285750">
              <a:buFont typeface="Arial" panose="020B0604020202020204" pitchFamily="34" charset="0"/>
              <a:buChar char="•"/>
            </a:pPr>
            <a:r>
              <a:rPr lang="en-US" dirty="0"/>
              <a:t>Mono-lingual English corpus</a:t>
            </a:r>
          </a:p>
          <a:p>
            <a:pPr marL="285750" indent="-285750">
              <a:buFont typeface="Arial" panose="020B0604020202020204" pitchFamily="34" charset="0"/>
              <a:buChar char="•"/>
            </a:pPr>
            <a:r>
              <a:rPr lang="en-US" dirty="0"/>
              <a:t>Sentence-level aligned parallel corpus</a:t>
            </a:r>
          </a:p>
        </p:txBody>
      </p:sp>
      <p:sp>
        <p:nvSpPr>
          <p:cNvPr id="6" name="TextBox 5"/>
          <p:cNvSpPr txBox="1"/>
          <p:nvPr/>
        </p:nvSpPr>
        <p:spPr>
          <a:xfrm>
            <a:off x="1556795" y="2864734"/>
            <a:ext cx="2900730" cy="369332"/>
          </a:xfrm>
          <a:prstGeom prst="rect">
            <a:avLst/>
          </a:prstGeom>
          <a:noFill/>
        </p:spPr>
        <p:txBody>
          <a:bodyPr wrap="none" rtlCol="0">
            <a:spAutoFit/>
          </a:bodyPr>
          <a:lstStyle/>
          <a:p>
            <a:r>
              <a:rPr lang="en-US" dirty="0"/>
              <a:t>[</a:t>
            </a:r>
            <a:r>
              <a:rPr lang="en-US" dirty="0" err="1"/>
              <a:t>Coulmance</a:t>
            </a:r>
            <a:r>
              <a:rPr lang="en-US" dirty="0"/>
              <a:t> et al. EMNLP15]</a:t>
            </a:r>
          </a:p>
        </p:txBody>
      </p:sp>
    </p:spTree>
    <p:extLst>
      <p:ext uri="{BB962C8B-B14F-4D97-AF65-F5344CB8AC3E}">
        <p14:creationId xmlns:p14="http://schemas.microsoft.com/office/powerpoint/2010/main" val="15964494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a:t>
            </a:r>
          </a:p>
        </p:txBody>
      </p:sp>
      <p:sp>
        <p:nvSpPr>
          <p:cNvPr id="3" name="Text Placeholder 2"/>
          <p:cNvSpPr>
            <a:spLocks noGrp="1"/>
          </p:cNvSpPr>
          <p:nvPr>
            <p:ph type="body" idx="1"/>
          </p:nvPr>
        </p:nvSpPr>
        <p:spPr>
          <a:xfrm>
            <a:off x="171831" y="434086"/>
            <a:ext cx="4281636" cy="3033014"/>
          </a:xfrm>
        </p:spPr>
        <p:txBody>
          <a:bodyPr/>
          <a:lstStyle/>
          <a:p>
            <a:pPr marL="285750" indent="-285750">
              <a:buFont typeface="Arial" pitchFamily="34" charset="0"/>
              <a:buChar char="•"/>
            </a:pPr>
            <a:r>
              <a:rPr lang="en-US" sz="1600" dirty="0"/>
              <a:t>NLP tasks are amenable to deep learning methods</a:t>
            </a:r>
            <a:endParaRPr lang="ru-RU" sz="1600" dirty="0"/>
          </a:p>
          <a:p>
            <a:pPr marL="285750" indent="-285750">
              <a:buFont typeface="Arial" pitchFamily="34" charset="0"/>
              <a:buChar char="•"/>
            </a:pPr>
            <a:r>
              <a:rPr lang="en-US" sz="1600" dirty="0"/>
              <a:t>Char-level NLP is </a:t>
            </a:r>
            <a:r>
              <a:rPr lang="en-US" sz="1600" dirty="0" err="1"/>
              <a:t>promicing</a:t>
            </a:r>
            <a:endParaRPr lang="en-US" sz="1600" dirty="0"/>
          </a:p>
          <a:p>
            <a:pPr marL="285750" indent="-285750">
              <a:buFont typeface="Arial" pitchFamily="34" charset="0"/>
              <a:buChar char="•"/>
            </a:pPr>
            <a:r>
              <a:rPr lang="en-US" sz="1600" i="1" dirty="0"/>
              <a:t>Peculiarity 1: </a:t>
            </a:r>
            <a:r>
              <a:rPr lang="en-US" sz="1600" dirty="0"/>
              <a:t>mapping words to vectors (embedding layers)</a:t>
            </a:r>
          </a:p>
          <a:p>
            <a:pPr marL="285750" indent="-285750">
              <a:buFont typeface="Arial" pitchFamily="34" charset="0"/>
              <a:buChar char="•"/>
            </a:pPr>
            <a:r>
              <a:rPr lang="en-US" sz="1600" i="1" dirty="0"/>
              <a:t>Peculiarity 2: </a:t>
            </a:r>
            <a:r>
              <a:rPr lang="en-US" sz="1600" dirty="0"/>
              <a:t>variable sentence length (more next time)</a:t>
            </a:r>
          </a:p>
          <a:p>
            <a:pPr marL="285750" indent="-285750">
              <a:buFont typeface="Arial" pitchFamily="34" charset="0"/>
              <a:buChar char="•"/>
            </a:pPr>
            <a:r>
              <a:rPr lang="en-US" sz="1600" dirty="0"/>
              <a:t>Lots of success with predictive learning</a:t>
            </a:r>
          </a:p>
          <a:p>
            <a:pPr marL="285750" indent="-285750">
              <a:buFont typeface="Arial" pitchFamily="34" charset="0"/>
              <a:buChar char="•"/>
            </a:pPr>
            <a:r>
              <a:rPr lang="en-US" sz="1600" dirty="0"/>
              <a:t>Today’s lecture: primer (word-level predictive learning), next lectures going to sentences and beyond</a:t>
            </a:r>
          </a:p>
        </p:txBody>
      </p:sp>
    </p:spTree>
    <p:extLst>
      <p:ext uri="{BB962C8B-B14F-4D97-AF65-F5344CB8AC3E}">
        <p14:creationId xmlns:p14="http://schemas.microsoft.com/office/powerpoint/2010/main" val="147093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4" name="Rectangle 3"/>
          <p:cNvSpPr/>
          <p:nvPr/>
        </p:nvSpPr>
        <p:spPr>
          <a:xfrm>
            <a:off x="44450" y="228882"/>
            <a:ext cx="4502150" cy="3308598"/>
          </a:xfrm>
          <a:prstGeom prst="rect">
            <a:avLst/>
          </a:prstGeom>
        </p:spPr>
        <p:txBody>
          <a:bodyPr wrap="square">
            <a:spAutoFit/>
          </a:bodyPr>
          <a:lstStyle/>
          <a:p>
            <a:r>
              <a:rPr lang="en-US" sz="1100" dirty="0"/>
              <a:t>Douglas L. T. Rohde, Laura M. </a:t>
            </a:r>
            <a:r>
              <a:rPr lang="en-US" sz="1100" dirty="0" err="1"/>
              <a:t>Gonnerman</a:t>
            </a:r>
            <a:r>
              <a:rPr lang="en-US" sz="1100" dirty="0"/>
              <a:t>, and David C. </a:t>
            </a:r>
            <a:r>
              <a:rPr lang="en-US" sz="1100" dirty="0" err="1"/>
              <a:t>Plaut</a:t>
            </a:r>
            <a:r>
              <a:rPr lang="en-US" sz="1100" dirty="0"/>
              <a:t>. 2006. An improved model of semantic similarity based on lexical co-</a:t>
            </a:r>
            <a:r>
              <a:rPr lang="en-US" sz="1100" dirty="0" err="1"/>
              <a:t>occurence</a:t>
            </a:r>
            <a:r>
              <a:rPr lang="en-US" sz="1100" dirty="0"/>
              <a:t>. Communications of the ACM, 8:627–633.</a:t>
            </a:r>
          </a:p>
          <a:p>
            <a:endParaRPr lang="en-US" sz="1100" dirty="0"/>
          </a:p>
          <a:p>
            <a:r>
              <a:rPr lang="en-US" sz="1100" dirty="0" err="1"/>
              <a:t>Yoshua</a:t>
            </a:r>
            <a:r>
              <a:rPr lang="en-US" sz="1100" dirty="0"/>
              <a:t> </a:t>
            </a:r>
            <a:r>
              <a:rPr lang="en-US" sz="1100" dirty="0" err="1"/>
              <a:t>Bengio</a:t>
            </a:r>
            <a:r>
              <a:rPr lang="en-US" sz="1100" dirty="0"/>
              <a:t>, </a:t>
            </a:r>
            <a:r>
              <a:rPr lang="en-US" sz="1100" dirty="0" err="1"/>
              <a:t>Réjean</a:t>
            </a:r>
            <a:r>
              <a:rPr lang="en-US" sz="1100" dirty="0"/>
              <a:t> </a:t>
            </a:r>
            <a:r>
              <a:rPr lang="en-US" sz="1100" dirty="0" err="1"/>
              <a:t>Ducharme</a:t>
            </a:r>
            <a:r>
              <a:rPr lang="en-US" sz="1100" dirty="0"/>
              <a:t>, Pascal Vincent, Christian </a:t>
            </a:r>
            <a:r>
              <a:rPr lang="en-US" sz="1100" dirty="0" err="1"/>
              <a:t>Janvin</a:t>
            </a:r>
            <a:r>
              <a:rPr lang="en-US" sz="1100" dirty="0"/>
              <a:t>:</a:t>
            </a:r>
          </a:p>
          <a:p>
            <a:r>
              <a:rPr lang="en-US" sz="1100" dirty="0"/>
              <a:t>A Neural Probabilistic Language Model. Journal of Machine Learning Research 3: 1137-1155 (2003)</a:t>
            </a:r>
          </a:p>
          <a:p>
            <a:endParaRPr lang="en-US" sz="1100" dirty="0"/>
          </a:p>
          <a:p>
            <a:r>
              <a:rPr lang="en-US" sz="1100" dirty="0" err="1"/>
              <a:t>Karlin</a:t>
            </a:r>
            <a:r>
              <a:rPr lang="en-US" sz="1100" dirty="0"/>
              <a:t>, </a:t>
            </a:r>
            <a:r>
              <a:rPr lang="en-US" sz="1100" dirty="0" err="1"/>
              <a:t>Nurit</a:t>
            </a:r>
            <a:r>
              <a:rPr lang="en-US" sz="1100" dirty="0"/>
              <a:t>. The Fat Cat Sat on the Mat. New York: HarperCollins, 1996</a:t>
            </a:r>
          </a:p>
          <a:p>
            <a:endParaRPr lang="en-US" sz="1100" dirty="0"/>
          </a:p>
          <a:p>
            <a:r>
              <a:rPr lang="en-US" sz="1100" dirty="0"/>
              <a:t>Tomas </a:t>
            </a:r>
            <a:r>
              <a:rPr lang="en-US" sz="1100" dirty="0" err="1"/>
              <a:t>Mikolov</a:t>
            </a:r>
            <a:r>
              <a:rPr lang="en-US" sz="1100" dirty="0"/>
              <a:t>, </a:t>
            </a:r>
            <a:r>
              <a:rPr lang="en-US" sz="1100" dirty="0" err="1"/>
              <a:t>Ilya</a:t>
            </a:r>
            <a:r>
              <a:rPr lang="en-US" sz="1100" dirty="0"/>
              <a:t> </a:t>
            </a:r>
            <a:r>
              <a:rPr lang="en-US" sz="1100" dirty="0" err="1"/>
              <a:t>Sutskever</a:t>
            </a:r>
            <a:r>
              <a:rPr lang="en-US" sz="1100" dirty="0"/>
              <a:t>, Kai Chen, Gregory S. </a:t>
            </a:r>
            <a:r>
              <a:rPr lang="en-US" sz="1100" dirty="0" err="1"/>
              <a:t>Corrado</a:t>
            </a:r>
            <a:r>
              <a:rPr lang="en-US" sz="1100" dirty="0"/>
              <a:t>, Jeffrey Dean:</a:t>
            </a:r>
          </a:p>
          <a:p>
            <a:r>
              <a:rPr lang="en-US" sz="1100" dirty="0"/>
              <a:t>Distributed Representations of Words and Phrases and their Compositionality. NIPS 2013: 3111-3119</a:t>
            </a:r>
          </a:p>
          <a:p>
            <a:endParaRPr lang="en-US" sz="1100" dirty="0"/>
          </a:p>
          <a:p>
            <a:r>
              <a:rPr lang="en-US" sz="1100" dirty="0"/>
              <a:t>Carl </a:t>
            </a:r>
            <a:r>
              <a:rPr lang="en-US" sz="1100" dirty="0" err="1"/>
              <a:t>Doersch</a:t>
            </a:r>
            <a:r>
              <a:rPr lang="en-US" sz="1100" dirty="0"/>
              <a:t>, </a:t>
            </a:r>
            <a:r>
              <a:rPr lang="en-US" sz="1100" dirty="0" err="1"/>
              <a:t>Abhinav</a:t>
            </a:r>
            <a:r>
              <a:rPr lang="en-US" sz="1100" dirty="0"/>
              <a:t> Gupta, Alexei A. </a:t>
            </a:r>
            <a:r>
              <a:rPr lang="en-US" sz="1100" dirty="0" err="1"/>
              <a:t>Efros</a:t>
            </a:r>
            <a:r>
              <a:rPr lang="en-US" sz="1100" dirty="0"/>
              <a:t>:</a:t>
            </a:r>
          </a:p>
          <a:p>
            <a:r>
              <a:rPr lang="en-US" sz="1100" dirty="0"/>
              <a:t>Unsupervised Visual Representation Learning by Context Prediction. ICCV 2015: 1422-1430</a:t>
            </a:r>
          </a:p>
          <a:p>
            <a:endParaRPr lang="en-US" sz="1100" dirty="0"/>
          </a:p>
        </p:txBody>
      </p:sp>
    </p:spTree>
    <p:extLst>
      <p:ext uri="{BB962C8B-B14F-4D97-AF65-F5344CB8AC3E}">
        <p14:creationId xmlns:p14="http://schemas.microsoft.com/office/powerpoint/2010/main" val="28001233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4" name="Rectangle 3"/>
          <p:cNvSpPr/>
          <p:nvPr/>
        </p:nvSpPr>
        <p:spPr>
          <a:xfrm>
            <a:off x="44450" y="228882"/>
            <a:ext cx="4502150" cy="3323987"/>
          </a:xfrm>
          <a:prstGeom prst="rect">
            <a:avLst/>
          </a:prstGeom>
        </p:spPr>
        <p:txBody>
          <a:bodyPr wrap="square">
            <a:spAutoFit/>
          </a:bodyPr>
          <a:lstStyle/>
          <a:p>
            <a:r>
              <a:rPr lang="en-US" sz="1050" dirty="0"/>
              <a:t>Tomas </a:t>
            </a:r>
            <a:r>
              <a:rPr lang="en-US" sz="1050" dirty="0" err="1"/>
              <a:t>Mikolov</a:t>
            </a:r>
            <a:r>
              <a:rPr lang="en-US" sz="1050" dirty="0"/>
              <a:t>, Kai Chen, Greg </a:t>
            </a:r>
            <a:r>
              <a:rPr lang="en-US" sz="1050" dirty="0" err="1"/>
              <a:t>Corrado</a:t>
            </a:r>
            <a:r>
              <a:rPr lang="en-US" sz="1050" dirty="0"/>
              <a:t>, Jeffrey Dean:</a:t>
            </a:r>
          </a:p>
          <a:p>
            <a:r>
              <a:rPr lang="en-US" sz="1050" dirty="0"/>
              <a:t>Efficient Estimation of Word Representations in Vector Space. </a:t>
            </a:r>
            <a:r>
              <a:rPr lang="en-US" sz="1050" dirty="0" err="1"/>
              <a:t>CoRR</a:t>
            </a:r>
            <a:r>
              <a:rPr lang="en-US" sz="1050" dirty="0"/>
              <a:t> abs/1301.3781 (2013)</a:t>
            </a:r>
          </a:p>
          <a:p>
            <a:endParaRPr lang="en-US" sz="1050" dirty="0"/>
          </a:p>
          <a:p>
            <a:r>
              <a:rPr lang="en-US" sz="1050" dirty="0" err="1"/>
              <a:t>Mnih</a:t>
            </a:r>
            <a:r>
              <a:rPr lang="en-US" sz="1050" dirty="0"/>
              <a:t>, A. and Hinton, G.~E. A Scalable Hierarchical Distributed Language Model. NIPS 2009</a:t>
            </a:r>
          </a:p>
          <a:p>
            <a:endParaRPr lang="en-US" sz="1050" dirty="0"/>
          </a:p>
          <a:p>
            <a:r>
              <a:rPr lang="en-US" sz="1050" dirty="0"/>
              <a:t>Ronan </a:t>
            </a:r>
            <a:r>
              <a:rPr lang="en-US" sz="1050" dirty="0" err="1"/>
              <a:t>Collobert</a:t>
            </a:r>
            <a:r>
              <a:rPr lang="en-US" sz="1050" dirty="0"/>
              <a:t>, Jason Weston, Léon </a:t>
            </a:r>
            <a:r>
              <a:rPr lang="en-US" sz="1050" dirty="0" err="1"/>
              <a:t>Bottou</a:t>
            </a:r>
            <a:r>
              <a:rPr lang="en-US" sz="1050" dirty="0"/>
              <a:t>, Michael </a:t>
            </a:r>
            <a:r>
              <a:rPr lang="en-US" sz="1050" dirty="0" err="1"/>
              <a:t>Karlen</a:t>
            </a:r>
            <a:r>
              <a:rPr lang="en-US" sz="1050" dirty="0"/>
              <a:t>, </a:t>
            </a:r>
            <a:r>
              <a:rPr lang="en-US" sz="1050" dirty="0" err="1"/>
              <a:t>Koray</a:t>
            </a:r>
            <a:r>
              <a:rPr lang="en-US" sz="1050" dirty="0"/>
              <a:t> </a:t>
            </a:r>
            <a:r>
              <a:rPr lang="en-US" sz="1050" dirty="0" err="1"/>
              <a:t>Kavukcuoglu</a:t>
            </a:r>
            <a:r>
              <a:rPr lang="en-US" sz="1050" dirty="0"/>
              <a:t>, </a:t>
            </a:r>
            <a:r>
              <a:rPr lang="en-US" sz="1050" dirty="0" err="1"/>
              <a:t>Pavel</a:t>
            </a:r>
            <a:r>
              <a:rPr lang="en-US" sz="1050" dirty="0"/>
              <a:t> P. </a:t>
            </a:r>
            <a:r>
              <a:rPr lang="en-US" sz="1050" dirty="0" err="1"/>
              <a:t>Kuksa</a:t>
            </a:r>
            <a:r>
              <a:rPr lang="en-US" sz="1050" dirty="0"/>
              <a:t>:</a:t>
            </a:r>
          </a:p>
          <a:p>
            <a:r>
              <a:rPr lang="en-US" sz="1050" dirty="0"/>
              <a:t>Natural Language Processing (Almost) from Scratch. Journal of Machine Learning Research 12: 2493-2537 (2011)</a:t>
            </a:r>
          </a:p>
          <a:p>
            <a:endParaRPr lang="en-US" sz="1050" dirty="0"/>
          </a:p>
          <a:p>
            <a:r>
              <a:rPr lang="en-US" sz="1050" dirty="0" err="1"/>
              <a:t>Nal</a:t>
            </a:r>
            <a:r>
              <a:rPr lang="en-US" sz="1050" dirty="0"/>
              <a:t> </a:t>
            </a:r>
            <a:r>
              <a:rPr lang="en-US" sz="1050" dirty="0" err="1"/>
              <a:t>Kalchbrenner</a:t>
            </a:r>
            <a:r>
              <a:rPr lang="en-US" sz="1050" dirty="0"/>
              <a:t>, Edward </a:t>
            </a:r>
            <a:r>
              <a:rPr lang="en-US" sz="1050" dirty="0" err="1"/>
              <a:t>Grefenstette</a:t>
            </a:r>
            <a:r>
              <a:rPr lang="en-US" sz="1050" dirty="0"/>
              <a:t>, Phil </a:t>
            </a:r>
            <a:r>
              <a:rPr lang="en-US" sz="1050" dirty="0" err="1"/>
              <a:t>Blunsom</a:t>
            </a:r>
            <a:r>
              <a:rPr lang="en-US" sz="1050" dirty="0"/>
              <a:t>:</a:t>
            </a:r>
          </a:p>
          <a:p>
            <a:r>
              <a:rPr lang="en-US" sz="1050" dirty="0"/>
              <a:t>A Convolutional Neural Network for </a:t>
            </a:r>
            <a:r>
              <a:rPr lang="en-US" sz="1050" dirty="0" err="1"/>
              <a:t>Modelling</a:t>
            </a:r>
            <a:r>
              <a:rPr lang="en-US" sz="1050" dirty="0"/>
              <a:t> Sentences. ACL (1) 2014: 655-665</a:t>
            </a:r>
          </a:p>
          <a:p>
            <a:endParaRPr lang="en-US" sz="1050" dirty="0"/>
          </a:p>
          <a:p>
            <a:r>
              <a:rPr lang="en-US" sz="1050" dirty="0"/>
              <a:t>Jocelyn </a:t>
            </a:r>
            <a:r>
              <a:rPr lang="en-US" sz="1050" dirty="0" err="1"/>
              <a:t>Coulmance</a:t>
            </a:r>
            <a:r>
              <a:rPr lang="en-US" sz="1050" dirty="0"/>
              <a:t>, Jean-Marc Marty, Guillaume </a:t>
            </a:r>
            <a:r>
              <a:rPr lang="en-US" sz="1050" dirty="0" err="1"/>
              <a:t>Wenzek</a:t>
            </a:r>
            <a:r>
              <a:rPr lang="en-US" sz="1050" dirty="0"/>
              <a:t>, Amine </a:t>
            </a:r>
            <a:r>
              <a:rPr lang="en-US" sz="1050" dirty="0" err="1"/>
              <a:t>Benhalloum:Trans-gram</a:t>
            </a:r>
            <a:r>
              <a:rPr lang="en-US" sz="1050" dirty="0"/>
              <a:t>, Fast Cross-lingual Word-</a:t>
            </a:r>
            <a:r>
              <a:rPr lang="en-US" sz="1050" dirty="0" err="1"/>
              <a:t>embeddings</a:t>
            </a:r>
            <a:r>
              <a:rPr lang="en-US" sz="1050" dirty="0"/>
              <a:t>. EMNLP 2015: 1109-1113</a:t>
            </a:r>
          </a:p>
          <a:p>
            <a:endParaRPr lang="en-US" sz="1050" dirty="0"/>
          </a:p>
        </p:txBody>
      </p:sp>
    </p:spTree>
    <p:extLst>
      <p:ext uri="{BB962C8B-B14F-4D97-AF65-F5344CB8AC3E}">
        <p14:creationId xmlns:p14="http://schemas.microsoft.com/office/powerpoint/2010/main" val="4201755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processing: syntax level</a:t>
            </a:r>
          </a:p>
        </p:txBody>
      </p:sp>
      <p:sp>
        <p:nvSpPr>
          <p:cNvPr id="3" name="Text Placeholder 2"/>
          <p:cNvSpPr>
            <a:spLocks noGrp="1"/>
          </p:cNvSpPr>
          <p:nvPr>
            <p:ph type="body" idx="1"/>
          </p:nvPr>
        </p:nvSpPr>
        <p:spPr>
          <a:xfrm>
            <a:off x="214312" y="228882"/>
            <a:ext cx="3874388" cy="2771775"/>
          </a:xfrm>
        </p:spPr>
        <p:txBody>
          <a:bodyPr/>
          <a:lstStyle/>
          <a:p>
            <a:pPr marL="285750" indent="-285750">
              <a:lnSpc>
                <a:spcPct val="200000"/>
              </a:lnSpc>
              <a:buFont typeface="Arial" pitchFamily="34" charset="0"/>
              <a:buChar char="•"/>
            </a:pPr>
            <a:r>
              <a:rPr lang="en-US" dirty="0"/>
              <a:t>POS-tagging</a:t>
            </a:r>
          </a:p>
          <a:p>
            <a:pPr marL="285750" indent="-285750">
              <a:lnSpc>
                <a:spcPct val="200000"/>
              </a:lnSpc>
              <a:buFont typeface="Arial" pitchFamily="34" charset="0"/>
              <a:buChar char="•"/>
            </a:pPr>
            <a:r>
              <a:rPr lang="en-US" dirty="0"/>
              <a:t>Sentence syntax parsing</a:t>
            </a:r>
          </a:p>
          <a:p>
            <a:pPr marL="285750" indent="-285750">
              <a:lnSpc>
                <a:spcPct val="200000"/>
              </a:lnSpc>
              <a:buFont typeface="Arial" pitchFamily="34" charset="0"/>
              <a:buChar char="•"/>
            </a:pPr>
            <a:r>
              <a:rPr lang="en-US" dirty="0"/>
              <a:t>Named entity recognition</a:t>
            </a:r>
          </a:p>
        </p:txBody>
      </p:sp>
    </p:spTree>
    <p:extLst>
      <p:ext uri="{BB962C8B-B14F-4D97-AF65-F5344CB8AC3E}">
        <p14:creationId xmlns:p14="http://schemas.microsoft.com/office/powerpoint/2010/main" val="1676775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Named entity recognition</a:t>
            </a:r>
          </a:p>
        </p:txBody>
      </p:sp>
      <p:sp>
        <p:nvSpPr>
          <p:cNvPr id="4" name="Rectangle 3"/>
          <p:cNvSpPr/>
          <p:nvPr/>
        </p:nvSpPr>
        <p:spPr>
          <a:xfrm>
            <a:off x="152398" y="1535773"/>
            <a:ext cx="4238625" cy="646331"/>
          </a:xfrm>
          <a:prstGeom prst="rect">
            <a:avLst/>
          </a:prstGeom>
        </p:spPr>
        <p:txBody>
          <a:bodyPr wrap="square">
            <a:spAutoFit/>
          </a:bodyPr>
          <a:lstStyle/>
          <a:p>
            <a:r>
              <a:rPr lang="en-US" dirty="0"/>
              <a:t>Mrs. Green spoke today in New York.</a:t>
            </a:r>
            <a:br>
              <a:rPr lang="en-US" dirty="0"/>
            </a:br>
            <a:r>
              <a:rPr lang="en-US" dirty="0"/>
              <a:t> Green chairs the finance committee…</a:t>
            </a:r>
          </a:p>
        </p:txBody>
      </p:sp>
      <p:pic>
        <p:nvPicPr>
          <p:cNvPr id="17410" name="Picture 2" descr="http://inoustudio.com/wp-content/uploads/2014/09/Parsons-Dining-Chairs-4-hugo-birch-molded-green-dining-chair_134435422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55969" y="371432"/>
            <a:ext cx="1552455" cy="116434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2399" y="2978152"/>
            <a:ext cx="4997450" cy="307777"/>
          </a:xfrm>
          <a:prstGeom prst="rect">
            <a:avLst/>
          </a:prstGeom>
          <a:noFill/>
        </p:spPr>
        <p:txBody>
          <a:bodyPr wrap="square" rtlCol="0">
            <a:spAutoFit/>
          </a:bodyPr>
          <a:lstStyle/>
          <a:p>
            <a:r>
              <a:rPr lang="en-US" sz="1400" dirty="0"/>
              <a:t>[example from </a:t>
            </a:r>
            <a:r>
              <a:rPr lang="en-US" sz="1400" dirty="0" err="1"/>
              <a:t>Koller</a:t>
            </a:r>
            <a:r>
              <a:rPr lang="en-US" sz="1400" dirty="0"/>
              <a:t> and Friedman textbook]</a:t>
            </a:r>
          </a:p>
        </p:txBody>
      </p:sp>
      <p:sp>
        <p:nvSpPr>
          <p:cNvPr id="6" name="Rounded Rectangle 5"/>
          <p:cNvSpPr/>
          <p:nvPr/>
        </p:nvSpPr>
        <p:spPr>
          <a:xfrm>
            <a:off x="641350" y="1590511"/>
            <a:ext cx="660400" cy="24302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33362" y="1881022"/>
            <a:ext cx="660400" cy="24302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730500" y="1590511"/>
            <a:ext cx="876300" cy="243027"/>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23850" y="812800"/>
            <a:ext cx="917239" cy="646331"/>
          </a:xfrm>
          <a:prstGeom prst="rect">
            <a:avLst/>
          </a:prstGeom>
          <a:noFill/>
        </p:spPr>
        <p:txBody>
          <a:bodyPr wrap="none" rtlCol="0">
            <a:spAutoFit/>
          </a:bodyPr>
          <a:lstStyle/>
          <a:p>
            <a:r>
              <a:rPr lang="en-US" dirty="0">
                <a:solidFill>
                  <a:schemeClr val="accent1"/>
                </a:solidFill>
              </a:rPr>
              <a:t>Who?</a:t>
            </a:r>
          </a:p>
          <a:p>
            <a:r>
              <a:rPr lang="en-US" dirty="0">
                <a:solidFill>
                  <a:schemeClr val="accent6"/>
                </a:solidFill>
              </a:rPr>
              <a:t>Where?</a:t>
            </a:r>
          </a:p>
        </p:txBody>
      </p:sp>
    </p:spTree>
    <p:extLst>
      <p:ext uri="{BB962C8B-B14F-4D97-AF65-F5344CB8AC3E}">
        <p14:creationId xmlns:p14="http://schemas.microsoft.com/office/powerpoint/2010/main" val="308834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processing: syntax level</a:t>
            </a:r>
          </a:p>
        </p:txBody>
      </p:sp>
      <p:sp>
        <p:nvSpPr>
          <p:cNvPr id="3" name="Text Placeholder 2"/>
          <p:cNvSpPr>
            <a:spLocks noGrp="1"/>
          </p:cNvSpPr>
          <p:nvPr>
            <p:ph type="body" idx="1"/>
          </p:nvPr>
        </p:nvSpPr>
        <p:spPr>
          <a:xfrm>
            <a:off x="214312" y="228882"/>
            <a:ext cx="3874388" cy="2771775"/>
          </a:xfrm>
        </p:spPr>
        <p:txBody>
          <a:bodyPr/>
          <a:lstStyle/>
          <a:p>
            <a:pPr marL="285750" indent="-285750">
              <a:lnSpc>
                <a:spcPct val="200000"/>
              </a:lnSpc>
              <a:buFont typeface="Arial" pitchFamily="34" charset="0"/>
              <a:buChar char="•"/>
            </a:pPr>
            <a:r>
              <a:rPr lang="en-US" dirty="0"/>
              <a:t>POS-tagging</a:t>
            </a:r>
          </a:p>
          <a:p>
            <a:pPr marL="285750" indent="-285750">
              <a:lnSpc>
                <a:spcPct val="200000"/>
              </a:lnSpc>
              <a:buFont typeface="Arial" pitchFamily="34" charset="0"/>
              <a:buChar char="•"/>
            </a:pPr>
            <a:r>
              <a:rPr lang="en-US" dirty="0"/>
              <a:t>Sentence syntax parsing</a:t>
            </a:r>
          </a:p>
          <a:p>
            <a:pPr marL="285750" indent="-285750">
              <a:lnSpc>
                <a:spcPct val="200000"/>
              </a:lnSpc>
              <a:buFont typeface="Arial" pitchFamily="34" charset="0"/>
              <a:buChar char="•"/>
            </a:pPr>
            <a:r>
              <a:rPr lang="en-US" dirty="0"/>
              <a:t>Named entity recognition</a:t>
            </a:r>
          </a:p>
          <a:p>
            <a:pPr marL="285750" indent="-285750">
              <a:lnSpc>
                <a:spcPct val="200000"/>
              </a:lnSpc>
              <a:buFont typeface="Arial" pitchFamily="34" charset="0"/>
              <a:buChar char="•"/>
            </a:pPr>
            <a:r>
              <a:rPr lang="en-US" dirty="0" err="1"/>
              <a:t>Coreference</a:t>
            </a:r>
            <a:r>
              <a:rPr lang="en-US" dirty="0"/>
              <a:t> resolution</a:t>
            </a:r>
          </a:p>
          <a:p>
            <a:pPr marL="285750" indent="-285750">
              <a:lnSpc>
                <a:spcPct val="200000"/>
              </a:lnSpc>
              <a:buFont typeface="Arial" pitchFamily="34" charset="0"/>
              <a:buChar char="•"/>
            </a:pPr>
            <a:r>
              <a:rPr lang="en-US" dirty="0"/>
              <a:t>Semantic role labeling (SRL)</a:t>
            </a:r>
          </a:p>
        </p:txBody>
      </p:sp>
    </p:spTree>
    <p:extLst>
      <p:ext uri="{BB962C8B-B14F-4D97-AF65-F5344CB8AC3E}">
        <p14:creationId xmlns:p14="http://schemas.microsoft.com/office/powerpoint/2010/main" val="1676775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 role labeling</a:t>
            </a:r>
          </a:p>
        </p:txBody>
      </p:sp>
      <p:sp>
        <p:nvSpPr>
          <p:cNvPr id="4" name="TextBox 3"/>
          <p:cNvSpPr txBox="1"/>
          <p:nvPr/>
        </p:nvSpPr>
        <p:spPr>
          <a:xfrm>
            <a:off x="2181225" y="2938463"/>
            <a:ext cx="2154051" cy="369332"/>
          </a:xfrm>
          <a:prstGeom prst="rect">
            <a:avLst/>
          </a:prstGeom>
          <a:noFill/>
        </p:spPr>
        <p:txBody>
          <a:bodyPr wrap="none" rtlCol="0">
            <a:spAutoFit/>
          </a:bodyPr>
          <a:lstStyle/>
          <a:p>
            <a:r>
              <a:rPr lang="en-US" dirty="0"/>
              <a:t>Source: CoNLL-2004</a:t>
            </a:r>
          </a:p>
        </p:txBody>
      </p:sp>
      <p:sp>
        <p:nvSpPr>
          <p:cNvPr id="5" name="Rectangle 4"/>
          <p:cNvSpPr/>
          <p:nvPr/>
        </p:nvSpPr>
        <p:spPr>
          <a:xfrm>
            <a:off x="268287" y="1141750"/>
            <a:ext cx="2298700" cy="1754326"/>
          </a:xfrm>
          <a:prstGeom prst="rect">
            <a:avLst/>
          </a:prstGeom>
        </p:spPr>
        <p:txBody>
          <a:bodyPr>
            <a:spAutoFit/>
          </a:bodyPr>
          <a:lstStyle/>
          <a:p>
            <a:r>
              <a:rPr lang="en-US" b="1" dirty="0"/>
              <a:t>V: verb</a:t>
            </a:r>
            <a:br>
              <a:rPr lang="en-US" dirty="0"/>
            </a:br>
            <a:r>
              <a:rPr lang="en-US" b="1" dirty="0">
                <a:solidFill>
                  <a:schemeClr val="accent6"/>
                </a:solidFill>
              </a:rPr>
              <a:t>A0:</a:t>
            </a:r>
            <a:r>
              <a:rPr lang="en-US" dirty="0">
                <a:solidFill>
                  <a:schemeClr val="accent6"/>
                </a:solidFill>
              </a:rPr>
              <a:t> acceptor</a:t>
            </a:r>
            <a:r>
              <a:rPr lang="en-US" dirty="0"/>
              <a:t> </a:t>
            </a:r>
            <a:br>
              <a:rPr lang="en-US" dirty="0"/>
            </a:br>
            <a:r>
              <a:rPr lang="en-US" b="1" dirty="0">
                <a:solidFill>
                  <a:schemeClr val="accent3">
                    <a:lumMod val="75000"/>
                  </a:schemeClr>
                </a:solidFill>
              </a:rPr>
              <a:t>A1:</a:t>
            </a:r>
            <a:r>
              <a:rPr lang="en-US" dirty="0">
                <a:solidFill>
                  <a:schemeClr val="accent3">
                    <a:lumMod val="75000"/>
                  </a:schemeClr>
                </a:solidFill>
              </a:rPr>
              <a:t> thing accepted</a:t>
            </a:r>
            <a:r>
              <a:rPr lang="en-US" dirty="0"/>
              <a:t> </a:t>
            </a:r>
            <a:br>
              <a:rPr lang="en-US" dirty="0"/>
            </a:br>
            <a:r>
              <a:rPr lang="en-US" b="1" dirty="0">
                <a:solidFill>
                  <a:schemeClr val="accent1"/>
                </a:solidFill>
              </a:rPr>
              <a:t>A2:</a:t>
            </a:r>
            <a:r>
              <a:rPr lang="en-US" dirty="0">
                <a:solidFill>
                  <a:schemeClr val="accent1"/>
                </a:solidFill>
              </a:rPr>
              <a:t> accepted-from</a:t>
            </a:r>
            <a:r>
              <a:rPr lang="en-US" dirty="0"/>
              <a:t> </a:t>
            </a:r>
            <a:br>
              <a:rPr lang="en-US" dirty="0"/>
            </a:br>
            <a:r>
              <a:rPr lang="en-US" b="1" dirty="0">
                <a:solidFill>
                  <a:srgbClr val="FFC000"/>
                </a:solidFill>
              </a:rPr>
              <a:t>AM-MOD:</a:t>
            </a:r>
            <a:r>
              <a:rPr lang="en-US" dirty="0">
                <a:solidFill>
                  <a:srgbClr val="FFC000"/>
                </a:solidFill>
              </a:rPr>
              <a:t> modal</a:t>
            </a:r>
            <a:r>
              <a:rPr lang="en-US" dirty="0"/>
              <a:t> </a:t>
            </a:r>
            <a:br>
              <a:rPr lang="en-US" dirty="0"/>
            </a:br>
            <a:r>
              <a:rPr lang="en-US" b="1" dirty="0">
                <a:solidFill>
                  <a:srgbClr val="7030A0"/>
                </a:solidFill>
              </a:rPr>
              <a:t>AM-NEG:</a:t>
            </a:r>
            <a:r>
              <a:rPr lang="en-US" dirty="0">
                <a:solidFill>
                  <a:srgbClr val="7030A0"/>
                </a:solidFill>
              </a:rPr>
              <a:t> negation</a:t>
            </a:r>
          </a:p>
        </p:txBody>
      </p:sp>
      <p:sp>
        <p:nvSpPr>
          <p:cNvPr id="6" name="TextBox 5"/>
          <p:cNvSpPr txBox="1"/>
          <p:nvPr/>
        </p:nvSpPr>
        <p:spPr>
          <a:xfrm>
            <a:off x="134513" y="328732"/>
            <a:ext cx="4312206" cy="646331"/>
          </a:xfrm>
          <a:prstGeom prst="rect">
            <a:avLst/>
          </a:prstGeom>
          <a:noFill/>
        </p:spPr>
        <p:txBody>
          <a:bodyPr wrap="none" rtlCol="0">
            <a:spAutoFit/>
          </a:bodyPr>
          <a:lstStyle/>
          <a:p>
            <a:r>
              <a:rPr lang="en-US" i="1" dirty="0">
                <a:solidFill>
                  <a:schemeClr val="accent6"/>
                </a:solidFill>
              </a:rPr>
              <a:t>He</a:t>
            </a:r>
            <a:r>
              <a:rPr lang="en-US" i="1" dirty="0"/>
              <a:t> </a:t>
            </a:r>
            <a:r>
              <a:rPr lang="en-US" i="1" dirty="0">
                <a:solidFill>
                  <a:srgbClr val="FFC000"/>
                </a:solidFill>
              </a:rPr>
              <a:t>would</a:t>
            </a:r>
            <a:r>
              <a:rPr lang="en-US" i="1" dirty="0"/>
              <a:t> </a:t>
            </a:r>
            <a:r>
              <a:rPr lang="en-US" i="1" dirty="0" err="1">
                <a:solidFill>
                  <a:srgbClr val="7030A0"/>
                </a:solidFill>
              </a:rPr>
              <a:t>n’t</a:t>
            </a:r>
            <a:r>
              <a:rPr lang="en-US" i="1" dirty="0"/>
              <a:t> </a:t>
            </a:r>
            <a:r>
              <a:rPr lang="en-US" b="1" i="1" dirty="0"/>
              <a:t>accept</a:t>
            </a:r>
            <a:r>
              <a:rPr lang="en-US" i="1" dirty="0"/>
              <a:t> </a:t>
            </a:r>
            <a:r>
              <a:rPr lang="en-US" i="1" dirty="0">
                <a:solidFill>
                  <a:schemeClr val="accent3">
                    <a:lumMod val="75000"/>
                  </a:schemeClr>
                </a:solidFill>
              </a:rPr>
              <a:t>anything of value</a:t>
            </a:r>
            <a:r>
              <a:rPr lang="en-US" i="1" dirty="0"/>
              <a:t> from </a:t>
            </a:r>
            <a:br>
              <a:rPr lang="en-US" i="1" dirty="0"/>
            </a:br>
            <a:r>
              <a:rPr lang="en-US" i="1" dirty="0"/>
              <a:t>	</a:t>
            </a:r>
            <a:r>
              <a:rPr lang="en-US" i="1" dirty="0">
                <a:solidFill>
                  <a:schemeClr val="accent1"/>
                </a:solidFill>
              </a:rPr>
              <a:t>those he was writing </a:t>
            </a:r>
            <a:r>
              <a:rPr lang="en-US" i="1" dirty="0" err="1">
                <a:solidFill>
                  <a:schemeClr val="accent1"/>
                </a:solidFill>
              </a:rPr>
              <a:t>anout</a:t>
            </a:r>
            <a:endParaRPr lang="en-US" i="1" dirty="0">
              <a:solidFill>
                <a:schemeClr val="accent1"/>
              </a:solidFill>
            </a:endParaRPr>
          </a:p>
        </p:txBody>
      </p:sp>
    </p:spTree>
    <p:extLst>
      <p:ext uri="{BB962C8B-B14F-4D97-AF65-F5344CB8AC3E}">
        <p14:creationId xmlns:p14="http://schemas.microsoft.com/office/powerpoint/2010/main" val="1247366656"/>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46541</TotalTime>
  <Words>2422</Words>
  <Application>Microsoft Office PowerPoint</Application>
  <PresentationFormat>Произвольный</PresentationFormat>
  <Paragraphs>325</Paragraphs>
  <Slides>55</Slides>
  <Notes>10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55</vt:i4>
      </vt:variant>
    </vt:vector>
  </HeadingPairs>
  <TitlesOfParts>
    <vt:vector size="61" baseType="lpstr">
      <vt:lpstr>Arial</vt:lpstr>
      <vt:lpstr>Calibri</vt:lpstr>
      <vt:lpstr>Cambria Math</vt:lpstr>
      <vt:lpstr>Corbel</vt:lpstr>
      <vt:lpstr>Times New Roman</vt:lpstr>
      <vt:lpstr>Office Theme</vt:lpstr>
      <vt:lpstr>Lecture 9: Intro to NLP, NLP ConvNets, word embeddings</vt:lpstr>
      <vt:lpstr>Natural language processing: syntax level</vt:lpstr>
      <vt:lpstr>POS tagging</vt:lpstr>
      <vt:lpstr>Natural language processing: syntax level</vt:lpstr>
      <vt:lpstr>Sentence parsing</vt:lpstr>
      <vt:lpstr>Natural language processing: syntax level</vt:lpstr>
      <vt:lpstr>Named entity recognition</vt:lpstr>
      <vt:lpstr>Natural language processing: syntax level</vt:lpstr>
      <vt:lpstr>Semantic role labeling</vt:lpstr>
      <vt:lpstr>Natural language processing: semantic level</vt:lpstr>
      <vt:lpstr>Word-based NLP</vt:lpstr>
      <vt:lpstr>Word-based NLP</vt:lpstr>
      <vt:lpstr>Character-level NLP</vt:lpstr>
      <vt:lpstr>Character-level NLP -- todo</vt:lpstr>
      <vt:lpstr>Vision vs Natural Language Processing</vt:lpstr>
      <vt:lpstr>Supervised deep-learning for NLP</vt:lpstr>
      <vt:lpstr>NLP (almost) from scratch: sentence-based</vt:lpstr>
      <vt:lpstr>Max-activations</vt:lpstr>
      <vt:lpstr>(another) ConvNet for language</vt:lpstr>
      <vt:lpstr>(another) ConvNet for language</vt:lpstr>
      <vt:lpstr>k-max pooling and dynamic k-max pooling </vt:lpstr>
      <vt:lpstr>Visualizing filters</vt:lpstr>
      <vt:lpstr>Visualizing filters</vt:lpstr>
      <vt:lpstr>Character-level ConvNet</vt:lpstr>
      <vt:lpstr>Character-level ConvNet: evaluation</vt:lpstr>
      <vt:lpstr>Character-level ConvNet: evaluation</vt:lpstr>
      <vt:lpstr>Problem with supervised word embeddings</vt:lpstr>
      <vt:lpstr>Predictive learning</vt:lpstr>
      <vt:lpstr>Predictive learning for still images</vt:lpstr>
      <vt:lpstr>Predictive learning for still images</vt:lpstr>
      <vt:lpstr>Factorization-based word embeddings</vt:lpstr>
      <vt:lpstr>Factorization-based word embeddings</vt:lpstr>
      <vt:lpstr>Visualizing word space</vt:lpstr>
      <vt:lpstr>DL for word embeddings</vt:lpstr>
      <vt:lpstr>New architectures for word embedding</vt:lpstr>
      <vt:lpstr>Skip-gram model</vt:lpstr>
      <vt:lpstr>Skip-gram model</vt:lpstr>
      <vt:lpstr>Evaluating the denominator</vt:lpstr>
      <vt:lpstr>Hierarchical softmax</vt:lpstr>
      <vt:lpstr>Hierarchical softmax</vt:lpstr>
      <vt:lpstr>Negative sampling</vt:lpstr>
      <vt:lpstr>Evaluating using analogies</vt:lpstr>
      <vt:lpstr>Word2vec analogies</vt:lpstr>
      <vt:lpstr>Ground truth analogies</vt:lpstr>
      <vt:lpstr>Evaluating using analogies</vt:lpstr>
      <vt:lpstr>Evaluating using analogies</vt:lpstr>
      <vt:lpstr>Evaluating using analogies</vt:lpstr>
      <vt:lpstr>Word2vec reuse</vt:lpstr>
      <vt:lpstr>Word2vec reuse</vt:lpstr>
      <vt:lpstr>Going cross-lingual</vt:lpstr>
      <vt:lpstr>Going cross-lingual</vt:lpstr>
      <vt:lpstr>Trans-gram model</vt:lpstr>
      <vt:lpstr>Recap</vt:lpstr>
      <vt:lpstr>Bibliography</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victo_000</dc:creator>
  <cp:lastModifiedBy>Victor Lempitsky</cp:lastModifiedBy>
  <cp:revision>479</cp:revision>
  <cp:lastPrinted>2017-04-24T10:12:24Z</cp:lastPrinted>
  <dcterms:created xsi:type="dcterms:W3CDTF">2013-09-10T15:31:12Z</dcterms:created>
  <dcterms:modified xsi:type="dcterms:W3CDTF">2017-04-24T10:14:56Z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2013-02-08T00:00:00Z</vt:filetime>
  </property>
  <property fmtid="{D5CDD505-2E9C-101B-9397-08002B2CF9AE}" pid="3" name="LastSaved">
    <vt:filetime>2013-09-10T00:00:00Z</vt:filetime>
  </property>
</Properties>
</file>