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6576-5EBA-AF46-B228-C1690D53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564EC-4113-0E46-A9D1-8CCD9B8DE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920C-E385-5B48-8964-2B76982F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DF52-D55B-A443-8613-32FF4FF1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26-6A7B-1847-B5C2-13260B7F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F4D-0752-6C47-B301-D08267BF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8D7A-FBE7-FB44-AEBE-3CE8FB49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4C1E-A8DE-6043-8502-015EBA45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C200-6A36-EB40-9087-4A615B9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2504-155D-7442-A70A-AD007493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F3D11-C7DC-F247-9273-B36E5109F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F76FC-A2DC-3E4B-9DD4-A33EC144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5435-B341-E444-A030-6F8F7346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7FEE-9825-AE4F-A5C4-C93666D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9537-54D9-5549-89D0-F197CEA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9A7-41E4-AB42-8D44-C2EC5358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D21A-A0DD-574D-9CF1-5955A3ED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3DED-495A-3442-8CC2-E938F82E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9D9F-5823-7140-9809-F98AD1AE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945C-79E7-CE41-8D7F-D18703B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FCF0-D6B3-6A47-9135-CE62807F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9EBF4-ED7B-2049-A0AB-502682B5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6582-08CB-3049-B7E7-30164CEE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DCDA-87A4-AF47-A2FC-EC57F993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F0E8-2289-D042-BC4A-766DAC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0A0-4EFD-A346-BAC1-AF5BBDF7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EDC7-9B4D-164C-8655-A58F291DA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B9B8-ADA0-8643-9E08-17E4E43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CF32-453B-7B4D-A047-0B188A6D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98534-BD7E-C045-994B-A77E2C5D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7F768-C72D-7442-BAAA-B6817BEE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7AAD-039F-2040-9FBB-2B4E9E9B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5777-B599-834A-A9C0-5D7227E6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563C0-15EE-424A-8A7D-F94A73E5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65D9E-BB0C-6E41-93C7-A7C842AB6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D3C3A-832D-6A43-8D72-DA67DE7F1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D996-9745-BA42-B847-CCB3F1E2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643BD-DB7B-2D47-9199-5F5550AD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0E3CE-7B3B-7947-8CF5-20203ED6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1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22DF-A658-3C40-AFBF-1970A3C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A80F7-2099-C947-B627-17655B31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CC8A-BD94-2643-A9D9-C9A24804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08F1-5B8B-B244-9116-C168F101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6C9C-1A7A-FA4F-9165-B703E079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6DB3F-0A9C-8C4A-9706-043A87D2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FFFE-1492-4044-8F08-C2109A4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6A8-6FB9-1B44-A1B8-5A607993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657C-E87B-EE4A-8617-F8245548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86717-5339-2B4F-9CBE-36687BCCD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865D8-55D2-814D-ABED-FCA2CBA7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3201-2F51-0A40-8B9E-224C3F88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41237-91DD-8D4F-AE45-DB65319A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81F2-B142-3741-B4FC-338A71CE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93595-6F3B-B140-B98D-C563BF4CC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768D-CBC2-674B-B13B-C3B08730D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A7D7-6642-CC44-A102-E4357ABF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F150-7D2D-7A4E-B586-E703D9E0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1FFD-EF7B-2C45-B3A5-8616C97D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7659C-2B6C-D245-9DAA-5BFAEE8C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30C8-FC11-6B4C-8C60-80765D8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7F0D-A61D-404B-A515-A6F3B612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EBAF-99E3-874D-9511-851B08ADCAD5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ECAC-42B9-4A45-A190-7FE4ABEC0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066A-7AC1-D944-9139-59E3851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EACC-6CC8-614B-B8FC-C46C7EB40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FBA5C7-2E5E-6F43-AA92-D5CCA24BC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1A84F-5EE9-C242-9465-A0640282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238250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B6CAE-632C-B544-A858-D1710E30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392" y="1238250"/>
            <a:ext cx="5842000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052D06-8F7C-9B43-942E-B88672F2F557}"/>
              </a:ext>
            </a:extLst>
          </p:cNvPr>
          <p:cNvSpPr txBox="1"/>
          <p:nvPr/>
        </p:nvSpPr>
        <p:spPr>
          <a:xfrm>
            <a:off x="1160979" y="1238250"/>
            <a:ext cx="366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 Hosts Receive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07571-97E0-6A4B-AF35-6BE17CAEC598}"/>
              </a:ext>
            </a:extLst>
          </p:cNvPr>
          <p:cNvSpPr txBox="1"/>
          <p:nvPr/>
        </p:nvSpPr>
        <p:spPr>
          <a:xfrm>
            <a:off x="6832316" y="1238250"/>
            <a:ext cx="365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Resources Symbionts Receive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C4F5D-C6D4-544B-9F37-DA7CE4F2AD3E}"/>
              </a:ext>
            </a:extLst>
          </p:cNvPr>
          <p:cNvSpPr txBox="1"/>
          <p:nvPr/>
        </p:nvSpPr>
        <p:spPr>
          <a:xfrm>
            <a:off x="1253447" y="5755455"/>
            <a:ext cx="912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Symbiont Interaction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6B3F7-C6BC-D242-B0C0-597A500492FB}"/>
              </a:ext>
            </a:extLst>
          </p:cNvPr>
          <p:cNvSpPr txBox="1"/>
          <p:nvPr/>
        </p:nvSpPr>
        <p:spPr>
          <a:xfrm rot="16200000">
            <a:off x="-599609" y="3112963"/>
            <a:ext cx="24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Interaction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996D8-C8B1-6B40-98F4-4FBEA551BB85}"/>
              </a:ext>
            </a:extLst>
          </p:cNvPr>
          <p:cNvSpPr txBox="1"/>
          <p:nvPr/>
        </p:nvSpPr>
        <p:spPr>
          <a:xfrm rot="16200000">
            <a:off x="5032297" y="3109273"/>
            <a:ext cx="24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Interaction Value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FB7EAC-9D90-B647-B486-7896B7D955D5}"/>
              </a:ext>
            </a:extLst>
          </p:cNvPr>
          <p:cNvSpPr/>
          <p:nvPr/>
        </p:nvSpPr>
        <p:spPr>
          <a:xfrm>
            <a:off x="1885469" y="1705510"/>
            <a:ext cx="2861192" cy="8938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E453AF-4B77-1F42-A2D2-07B0684ABE80}"/>
              </a:ext>
            </a:extLst>
          </p:cNvPr>
          <p:cNvSpPr/>
          <p:nvPr/>
        </p:nvSpPr>
        <p:spPr>
          <a:xfrm>
            <a:off x="1160979" y="4212404"/>
            <a:ext cx="363021" cy="8938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Anya Vostinar</dc:creator>
  <cp:lastModifiedBy>Anya Vostinar</cp:lastModifiedBy>
  <cp:revision>2</cp:revision>
  <dcterms:created xsi:type="dcterms:W3CDTF">2022-01-08T20:16:49Z</dcterms:created>
  <dcterms:modified xsi:type="dcterms:W3CDTF">2022-01-08T20:35:18Z</dcterms:modified>
</cp:coreProperties>
</file>