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11740-6D3A-F0B4-C1D2-FADEC07EF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128F2C-225F-6345-770C-B3E6EFAB3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04A377-B678-A413-D18F-A0004280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A9FF-C821-458E-800E-76FB8B94EC76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EA15FA-639F-7463-4376-458706715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0740EE-33FA-2AF2-5C1E-B271F3EF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1C8-80B5-454C-91F4-2408D7395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5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F4C6D0-3EE8-3C42-A468-DFBFFA83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EFEC48-2FE1-A22A-DFC6-54C5DAC97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341BF-B9FC-A230-3CEC-A605BC9B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A9FF-C821-458E-800E-76FB8B94EC76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5B20AB-F610-5454-9AFE-3865763D2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788D3-97F5-5A5E-B143-648679C5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1C8-80B5-454C-91F4-2408D7395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4455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A542AE7-2697-8EEC-E702-25A757C58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F927C3-A3AC-5409-2AF5-5D0886FB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60E880-5A55-13BC-F616-D95C66E7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A9FF-C821-458E-800E-76FB8B94EC76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491EFE-AE96-A1FD-2CA1-FCA57A5C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E06F28-A860-493C-5DFA-31CB10F20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1C8-80B5-454C-91F4-2408D7395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516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8BDFE-7B9F-EB53-6A0E-C2BC7A72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8072AD-B587-F5E9-A55B-6DEC37D1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60DCC5-7413-FFB2-AD0A-54B8FD32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A9FF-C821-458E-800E-76FB8B94EC76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2B49E3-2C39-17B7-A566-33A7848E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E1665C-AD12-EF2E-F576-51EB4A024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1C8-80B5-454C-91F4-2408D7395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4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C25E4-CABD-5D77-FC81-6C173F08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E69DE7-08F6-B7FA-BBD3-4D46969D1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912BF-BCB0-41E8-98D1-E156DDC9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A9FF-C821-458E-800E-76FB8B94EC76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D9DFB8-43AB-A4C4-FFB6-D9522012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9D5E36-EE8D-B9E9-6DB5-103004CD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1C8-80B5-454C-91F4-2408D7395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66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C8E94-4F07-EF30-E4FD-C6B7DB344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281F6E-DEA8-BF18-7AAF-E057DBF653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BF3A20-9C03-C0E0-13CA-B07E416AD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91ACA5-F641-3E14-016B-691B74A31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A9FF-C821-458E-800E-76FB8B94EC76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074237-D913-15A8-F9E1-D322ECBE0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1BCE03-272F-EBA5-FE6F-A5F7BBBE7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1C8-80B5-454C-91F4-2408D7395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56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6FC9A-8379-FEE1-80EE-DD8EB470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1F11D9-6261-0BA8-C99F-343FFA5EA0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9243EA-1EA0-73CA-5062-7C50DCFED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D3F47BC-3E1A-9B62-5892-0567BBF40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26082D-E4D8-5FD2-01E3-C15073FB04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8785DD-41FB-BBF1-2CFE-2F6D40AF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A9FF-C821-458E-800E-76FB8B94EC76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AA0CC81-09BF-3173-C923-DB81C3EA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4DC2E01-8D98-6FEC-B6E1-408729CF8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1C8-80B5-454C-91F4-2408D7395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095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04DD7-A380-64A2-F69C-18F501E3A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2736DE5-BF0E-5204-5F2F-23AB5B0C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A9FF-C821-458E-800E-76FB8B94EC76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483FCE-AD31-D808-5F94-DE137A23E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74E76D-B148-7BFD-E707-D6B61D46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1C8-80B5-454C-91F4-2408D7395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683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C4FF8C7-F5AF-CD18-C759-A275918EB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A9FF-C821-458E-800E-76FB8B94EC76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3A5A0EF-562A-5459-050F-BDC8EC8D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568B62-ACED-5EB0-57C9-E367C7A66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1C8-80B5-454C-91F4-2408D7395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838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91E55-F1BD-7D35-1D5B-F354C219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DC210C-0D71-3A2F-B90B-BEF101299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C1E45D-91BB-9BD9-D37D-DA92E305D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9B36592-1A8A-8547-D5A0-D502C24F8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A9FF-C821-458E-800E-76FB8B94EC76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12B1FC5-76F2-B2E1-7EFB-94C32996D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5F42C5-E139-7AB7-C38F-CAB31D3E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1C8-80B5-454C-91F4-2408D7395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9515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5F0AA4-50A5-B5CF-2DFE-ECE63003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AD7E56E-CB9A-30EE-A8A5-B2084BE18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E1498E3-F292-563E-87AE-B677190AA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FE7066C-0DF2-9C8D-717E-0EAA21C4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7A9FF-C821-458E-800E-76FB8B94EC76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4CD6F2-0DF3-A239-4A8C-77BAF5B92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B0E75C-1059-77A1-8160-A9C7D7049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821C8-80B5-454C-91F4-2408D7395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1837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E3DA3-48B9-3B97-0DCE-0EAA5997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15D522-CB21-3D89-5939-9091AF3A6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F7B89F7-1FF1-DB83-0718-E01EDA6AA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7A9FF-C821-458E-800E-76FB8B94EC76}" type="datetimeFigureOut">
              <a:rPr lang="ru-RU" smtClean="0"/>
              <a:t>21.10.2025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F56C44-5DFB-5CEB-BA09-6E6DED527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FB678-C1E7-C079-6BEC-D21FC7DAE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21C8-80B5-454C-91F4-2408D73950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78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DC65A-86E4-CAD5-5D27-25C69329DA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9B819E-B3F0-7384-D1D7-18998381F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201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Анна Кокарева</dc:creator>
  <cp:lastModifiedBy>Анна Кокарева</cp:lastModifiedBy>
  <cp:revision>1</cp:revision>
  <dcterms:created xsi:type="dcterms:W3CDTF">2025-10-21T13:46:28Z</dcterms:created>
  <dcterms:modified xsi:type="dcterms:W3CDTF">2025-10-21T13:46:35Z</dcterms:modified>
</cp:coreProperties>
</file>