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Metody Data Science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Izert</a:t>
            </a:r>
            <a:r>
              <a:rPr lang="pl-PL" dirty="0" smtClean="0"/>
              <a:t> Piotr</a:t>
            </a:r>
          </a:p>
          <a:p>
            <a:r>
              <a:rPr lang="pl-PL" dirty="0" smtClean="0"/>
              <a:t>Rząd Przemysław</a:t>
            </a:r>
          </a:p>
          <a:p>
            <a:r>
              <a:rPr lang="pl-PL" dirty="0" smtClean="0"/>
              <a:t>Zawadzka Anna</a:t>
            </a:r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Źródła danych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2400" b="0" dirty="0" smtClean="0"/>
          </a:p>
          <a:p>
            <a:pPr marL="0" indent="0">
              <a:buNone/>
            </a:pPr>
            <a:r>
              <a:rPr lang="pl-PL" sz="2400" b="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b="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Wypadki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Poszkodowani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Samochody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Modele i marki samochodów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Narzędzia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Maszyna wirtualna Hortonworks Sandbox (HDP 2.4)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err="1" smtClean="0"/>
              <a:t>Flume</a:t>
            </a:r>
            <a:r>
              <a:rPr lang="pl-PL" sz="2400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Spark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HDFS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Python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0" y="1938583"/>
            <a:ext cx="3240360" cy="12247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81" y="1741348"/>
            <a:ext cx="1619250" cy="16192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99568"/>
            <a:ext cx="2157221" cy="10945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80160"/>
            <a:ext cx="3089709" cy="9529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8" y="3757371"/>
            <a:ext cx="2783452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Model pozyskiwania danych</a:t>
            </a:r>
            <a:endParaRPr lang="pl-PL" sz="3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90769" cy="3207157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Skrypt </a:t>
            </a:r>
            <a:r>
              <a:rPr lang="pl-PL" sz="3600" dirty="0" err="1" smtClean="0"/>
              <a:t>Python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a.*, v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.*, c.*,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vm.make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vm.model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Accidents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a.Accident_Index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Vehicles_make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Casualties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c.Vehicle_Reference</a:t>
            </a:r>
            <a:endParaRPr lang="pl-PL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err="1" smtClean="0"/>
              <a:t>Flume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2" y="1100138"/>
            <a:ext cx="6745120" cy="3579812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HDFS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95194"/>
            <a:ext cx="7521575" cy="1989700"/>
          </a:xfrm>
        </p:spPr>
      </p:pic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</TotalTime>
  <Words>79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Franklin Gothic Book</vt:lpstr>
      <vt:lpstr>Franklin Gothic Medium</vt:lpstr>
      <vt:lpstr>Tunga</vt:lpstr>
      <vt:lpstr>Wingdings</vt:lpstr>
      <vt:lpstr>Kąty</vt:lpstr>
      <vt:lpstr>Metody Data Science</vt:lpstr>
      <vt:lpstr>Źródła danych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Przemyslaw Rzad</cp:lastModifiedBy>
  <cp:revision>18</cp:revision>
  <dcterms:created xsi:type="dcterms:W3CDTF">2016-04-10T12:52:55Z</dcterms:created>
  <dcterms:modified xsi:type="dcterms:W3CDTF">2016-04-10T20:05:51Z</dcterms:modified>
</cp:coreProperties>
</file>