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 smtClean="0"/>
              <a:t>Metody Data Science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Wypadki drogowe na terenie Wielkiej Brytanii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 rot="19140000">
            <a:off x="2128162" y="2654164"/>
            <a:ext cx="6511131" cy="2008898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/>
              <a:t>Izert</a:t>
            </a:r>
            <a:r>
              <a:rPr lang="pl-PL" dirty="0" smtClean="0"/>
              <a:t> Piotr</a:t>
            </a:r>
          </a:p>
          <a:p>
            <a:r>
              <a:rPr lang="pl-PL" dirty="0" smtClean="0"/>
              <a:t>Rząd Przemysław</a:t>
            </a:r>
          </a:p>
          <a:p>
            <a:r>
              <a:rPr lang="pl-PL" dirty="0" smtClean="0"/>
              <a:t>Zawadzka Anna</a:t>
            </a:r>
          </a:p>
        </p:txBody>
      </p:sp>
    </p:spTree>
    <p:extLst>
      <p:ext uri="{BB962C8B-B14F-4D97-AF65-F5344CB8AC3E}">
        <p14:creationId xmlns:p14="http://schemas.microsoft.com/office/powerpoint/2010/main" val="133700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Źródła danych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l-PL" sz="2400" b="0" dirty="0" smtClean="0"/>
          </a:p>
          <a:p>
            <a:pPr marL="0" indent="0">
              <a:buNone/>
            </a:pPr>
            <a:r>
              <a:rPr lang="pl-PL" sz="2400" b="0" dirty="0" smtClean="0"/>
              <a:t>https://data.gov.uk/dataset/road-accidents-safety-data </a:t>
            </a:r>
          </a:p>
          <a:p>
            <a:pPr marL="0" indent="0">
              <a:buNone/>
            </a:pPr>
            <a:r>
              <a:rPr lang="pl-PL" sz="2400" b="0" dirty="0" smtClean="0"/>
              <a:t>https://data.gov.uk/dataset/dft-eng-srn-routes-journey-times</a:t>
            </a:r>
          </a:p>
          <a:p>
            <a:pPr marL="0" indent="0">
              <a:buNone/>
            </a:pPr>
            <a:endParaRPr lang="pl-P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Wypadki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Poszkodowani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Samochody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Modele i marki samochodów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Prędkości przejazdów na odcinkach dróg</a:t>
            </a:r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1335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3600" dirty="0" smtClean="0"/>
              <a:t>Narzędzia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Maszyna wirtualna Hortonworks Sandbox (HDP 2.4)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err="1" smtClean="0"/>
              <a:t>Flume</a:t>
            </a:r>
            <a:r>
              <a:rPr lang="pl-PL" sz="2400" b="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Spark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HDFS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Python</a:t>
            </a:r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10" y="1938583"/>
            <a:ext cx="3240360" cy="122477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81" y="1741348"/>
            <a:ext cx="1619250" cy="16192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599568"/>
            <a:ext cx="2157221" cy="109459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680160"/>
            <a:ext cx="3089709" cy="952901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8" y="3757371"/>
            <a:ext cx="2783452" cy="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3600" dirty="0" smtClean="0"/>
              <a:t>Model pozyskiwania danych</a:t>
            </a:r>
            <a:endParaRPr lang="pl-PL" sz="36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90769" cy="3207157"/>
          </a:xfrm>
        </p:spPr>
      </p:pic>
    </p:spTree>
    <p:extLst>
      <p:ext uri="{BB962C8B-B14F-4D97-AF65-F5344CB8AC3E}">
        <p14:creationId xmlns:p14="http://schemas.microsoft.com/office/powerpoint/2010/main" val="3100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Skrypt </a:t>
            </a:r>
            <a:r>
              <a:rPr lang="pl-PL" sz="3600" dirty="0" err="1" smtClean="0"/>
              <a:t>Python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a.*, v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.*, c.*,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vm.make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vm.model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Accidents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</a:p>
          <a:p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oin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Vehicles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a.Accident_Index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Vehicles_make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vm.Vehicle_Reference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Casualties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on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c.Acc_Index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c.Vehicle_Reference</a:t>
            </a:r>
            <a:endParaRPr lang="pl-PL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err="1" smtClean="0"/>
              <a:t>Flume</a:t>
            </a:r>
            <a:endParaRPr lang="pl-PL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38" y="1100138"/>
            <a:ext cx="6463749" cy="3579812"/>
          </a:xfrm>
        </p:spPr>
      </p:pic>
    </p:spTree>
    <p:extLst>
      <p:ext uri="{BB962C8B-B14F-4D97-AF65-F5344CB8AC3E}">
        <p14:creationId xmlns:p14="http://schemas.microsoft.com/office/powerpoint/2010/main" val="267271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HDFS</a:t>
            </a:r>
            <a:endParaRPr lang="pl-PL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895194"/>
            <a:ext cx="7521575" cy="1989700"/>
          </a:xfrm>
        </p:spPr>
      </p:pic>
    </p:spTree>
    <p:extLst>
      <p:ext uri="{BB962C8B-B14F-4D97-AF65-F5344CB8AC3E}">
        <p14:creationId xmlns:p14="http://schemas.microsoft.com/office/powerpoint/2010/main" val="3075455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</TotalTime>
  <Words>79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Franklin Gothic Book</vt:lpstr>
      <vt:lpstr>Franklin Gothic Medium</vt:lpstr>
      <vt:lpstr>Tunga</vt:lpstr>
      <vt:lpstr>Wingdings</vt:lpstr>
      <vt:lpstr>Kąty</vt:lpstr>
      <vt:lpstr>Metody Data Science</vt:lpstr>
      <vt:lpstr>Źródła danych</vt:lpstr>
      <vt:lpstr>Narzędzia</vt:lpstr>
      <vt:lpstr>Model pozyskiwania danych</vt:lpstr>
      <vt:lpstr>Skrypt Python</vt:lpstr>
      <vt:lpstr>Flume</vt:lpstr>
      <vt:lpstr>HDFS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Data Science</dc:title>
  <dc:creator>Anna Zawadzka</dc:creator>
  <cp:lastModifiedBy>Przemyslaw Rzad</cp:lastModifiedBy>
  <cp:revision>17</cp:revision>
  <dcterms:created xsi:type="dcterms:W3CDTF">2016-04-10T12:52:55Z</dcterms:created>
  <dcterms:modified xsi:type="dcterms:W3CDTF">2016-04-10T20:03:53Z</dcterms:modified>
</cp:coreProperties>
</file>