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7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4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3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7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93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5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7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0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7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73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68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7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Metody Data Science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 smtClean="0"/>
              <a:t>Wypadki</a:t>
            </a:r>
          </a:p>
          <a:p>
            <a:r>
              <a:rPr lang="pl-PL" sz="2400" dirty="0" smtClean="0"/>
              <a:t>Poszkodowani</a:t>
            </a:r>
          </a:p>
          <a:p>
            <a:r>
              <a:rPr lang="pl-PL" sz="2400" dirty="0" smtClean="0"/>
              <a:t>Samochody</a:t>
            </a:r>
          </a:p>
          <a:p>
            <a:r>
              <a:rPr lang="pl-PL" sz="2400" dirty="0" smtClean="0"/>
              <a:t>Modele i marki samochodów</a:t>
            </a:r>
          </a:p>
          <a:p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Maszyna </a:t>
            </a:r>
            <a:r>
              <a:rPr lang="pl-PL" dirty="0" smtClean="0"/>
              <a:t>wirtualna Hortonworks Sandbox (HDP 2.4) </a:t>
            </a:r>
          </a:p>
          <a:p>
            <a:r>
              <a:rPr lang="pl-PL" dirty="0" err="1" smtClean="0"/>
              <a:t>Flume</a:t>
            </a:r>
            <a:r>
              <a:rPr lang="pl-PL" dirty="0" smtClean="0"/>
              <a:t> </a:t>
            </a:r>
          </a:p>
          <a:p>
            <a:r>
              <a:rPr lang="pl-PL" dirty="0" smtClean="0"/>
              <a:t>Spark </a:t>
            </a:r>
          </a:p>
          <a:p>
            <a:r>
              <a:rPr lang="pl-PL" dirty="0" smtClean="0"/>
              <a:t>HDFS</a:t>
            </a:r>
          </a:p>
          <a:p>
            <a:r>
              <a:rPr lang="pl-PL" dirty="0" smtClean="0"/>
              <a:t>Python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pozyskiwania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2410416"/>
            <a:ext cx="7964011" cy="2905530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Skrypt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Tu powiemy coś o </a:t>
            </a:r>
            <a:r>
              <a:rPr lang="pl-PL" dirty="0" err="1" smtClean="0"/>
              <a:t>joinie</a:t>
            </a:r>
            <a:r>
              <a:rPr lang="pl-PL" dirty="0" smtClean="0"/>
              <a:t>, może wrzucimy tu tego </a:t>
            </a:r>
            <a:r>
              <a:rPr lang="pl-PL" dirty="0" err="1" smtClean="0"/>
              <a:t>selecta</a:t>
            </a:r>
            <a:r>
              <a:rPr lang="pl-PL" dirty="0" smtClean="0"/>
              <a:t> z </a:t>
            </a:r>
            <a:r>
              <a:rPr lang="pl-PL" dirty="0" err="1" smtClean="0"/>
              <a:t>joinami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Flume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4444"/>
            <a:ext cx="8229600" cy="4477475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HDFS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Screeny</a:t>
            </a:r>
            <a:r>
              <a:rPr lang="pl-PL" dirty="0" smtClean="0"/>
              <a:t> z katalogami i coś jeszcze?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70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Motyw pakietu Office</vt:lpstr>
      <vt:lpstr>Metody Data Science</vt:lpstr>
      <vt:lpstr>Źródła danych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Przemyslaw Rzad</cp:lastModifiedBy>
  <cp:revision>6</cp:revision>
  <dcterms:created xsi:type="dcterms:W3CDTF">2016-04-10T12:52:55Z</dcterms:created>
  <dcterms:modified xsi:type="dcterms:W3CDTF">2016-04-10T13:28:35Z</dcterms:modified>
</cp:coreProperties>
</file>