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37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4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32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471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693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52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70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0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075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73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68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A79C-4120-4505-8F11-45E07EB53152}" type="datetimeFigureOut">
              <a:rPr lang="pl-PL" smtClean="0"/>
              <a:t>2016-04-10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CA337-05BF-4F5D-B02A-4A0138165C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75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Metody Data Science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Wypadki drogowe na terenie Wielkiej Brytanii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700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https://data.gov.uk/dataset/road-accidents-safety-data </a:t>
            </a:r>
          </a:p>
          <a:p>
            <a:pPr marL="0" indent="0">
              <a:buNone/>
            </a:pPr>
            <a:r>
              <a:rPr lang="pl-PL" sz="2400" dirty="0" smtClean="0"/>
              <a:t>https://data.gov.uk/dataset/dft-eng-srn-routes-journey-times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 smtClean="0"/>
              <a:t>Wypadki</a:t>
            </a:r>
          </a:p>
          <a:p>
            <a:r>
              <a:rPr lang="pl-PL" sz="2400" dirty="0" smtClean="0"/>
              <a:t>Poszkodowani</a:t>
            </a:r>
          </a:p>
          <a:p>
            <a:r>
              <a:rPr lang="pl-PL" sz="2400" dirty="0" smtClean="0"/>
              <a:t>Samochody</a:t>
            </a:r>
          </a:p>
          <a:p>
            <a:r>
              <a:rPr lang="pl-PL" sz="2400" dirty="0" smtClean="0"/>
              <a:t>Modele i marki samochodów</a:t>
            </a:r>
          </a:p>
          <a:p>
            <a:r>
              <a:rPr lang="pl-PL" sz="2400" dirty="0" smtClean="0"/>
              <a:t>Prędkości przejazdów na odcinkach dróg</a:t>
            </a:r>
          </a:p>
          <a:p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1335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maszyna wirtualna </a:t>
            </a:r>
            <a:r>
              <a:rPr lang="pl-PL" dirty="0" err="1" smtClean="0"/>
              <a:t>Hortonworks</a:t>
            </a:r>
            <a:r>
              <a:rPr lang="pl-PL" dirty="0" smtClean="0"/>
              <a:t> </a:t>
            </a:r>
            <a:r>
              <a:rPr lang="pl-PL" dirty="0" err="1" smtClean="0"/>
              <a:t>Sandbox</a:t>
            </a:r>
            <a:r>
              <a:rPr lang="pl-PL" dirty="0" smtClean="0"/>
              <a:t> (HDP 2.4) </a:t>
            </a:r>
          </a:p>
          <a:p>
            <a:r>
              <a:rPr lang="pl-PL" dirty="0" err="1" smtClean="0"/>
              <a:t>Flume</a:t>
            </a:r>
            <a:r>
              <a:rPr lang="pl-PL" dirty="0" smtClean="0"/>
              <a:t> </a:t>
            </a:r>
          </a:p>
          <a:p>
            <a:r>
              <a:rPr lang="pl-PL" dirty="0" smtClean="0"/>
              <a:t>Spark </a:t>
            </a:r>
          </a:p>
          <a:p>
            <a:r>
              <a:rPr lang="pl-PL" dirty="0" smtClean="0"/>
              <a:t>HDFS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033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pozyskiwania danych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4" y="2410416"/>
            <a:ext cx="7964011" cy="2905530"/>
          </a:xfrm>
        </p:spPr>
      </p:pic>
    </p:spTree>
    <p:extLst>
      <p:ext uri="{BB962C8B-B14F-4D97-AF65-F5344CB8AC3E}">
        <p14:creationId xmlns:p14="http://schemas.microsoft.com/office/powerpoint/2010/main" val="3100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Skrypt </a:t>
            </a:r>
            <a:r>
              <a:rPr lang="pl-PL" dirty="0" err="1" smtClean="0"/>
              <a:t>Python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Tu powiemy coś o </a:t>
            </a:r>
            <a:r>
              <a:rPr lang="pl-PL" dirty="0" err="1" smtClean="0"/>
              <a:t>joinie</a:t>
            </a:r>
            <a:r>
              <a:rPr lang="pl-PL" dirty="0" smtClean="0"/>
              <a:t>, może wrzucimy tu tego </a:t>
            </a:r>
            <a:r>
              <a:rPr lang="pl-PL" dirty="0" err="1" smtClean="0"/>
              <a:t>selecta</a:t>
            </a:r>
            <a:r>
              <a:rPr lang="pl-PL" dirty="0" smtClean="0"/>
              <a:t> z </a:t>
            </a:r>
            <a:r>
              <a:rPr lang="pl-PL" dirty="0" err="1" smtClean="0"/>
              <a:t>joinami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53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Flume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Tutaj </a:t>
            </a:r>
            <a:r>
              <a:rPr lang="pl-PL" dirty="0" err="1" smtClean="0"/>
              <a:t>screen</a:t>
            </a:r>
            <a:r>
              <a:rPr lang="pl-PL" dirty="0" smtClean="0"/>
              <a:t> z konfiguracją agenta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271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HDFS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Screeny</a:t>
            </a:r>
            <a:r>
              <a:rPr lang="pl-PL" dirty="0" smtClean="0"/>
              <a:t> z katalogami i coś jeszcze?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545514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73</Words>
  <Application>Microsoft Office PowerPoint</Application>
  <PresentationFormat>Pokaz na ekranie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Metody Data Science</vt:lpstr>
      <vt:lpstr>Dane</vt:lpstr>
      <vt:lpstr>Narzędzia</vt:lpstr>
      <vt:lpstr>Model pozyskiwania danych</vt:lpstr>
      <vt:lpstr>Skrypt Python</vt:lpstr>
      <vt:lpstr>Flume</vt:lpstr>
      <vt:lpstr>HDFS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Data Science</dc:title>
  <dc:creator>Anna Zawadzka</dc:creator>
  <cp:lastModifiedBy>Anna Zawadzka</cp:lastModifiedBy>
  <cp:revision>4</cp:revision>
  <dcterms:created xsi:type="dcterms:W3CDTF">2016-04-10T12:52:55Z</dcterms:created>
  <dcterms:modified xsi:type="dcterms:W3CDTF">2016-04-10T13:05:18Z</dcterms:modified>
</cp:coreProperties>
</file>