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000" dirty="0" smtClean="0"/>
              <a:t>Metody Data Science</a:t>
            </a: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Wypadki drogowe na terenie Wielkiej Brytanii</a:t>
            </a:r>
            <a:endParaRPr lang="pl-PL" dirty="0"/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 rot="19140000">
            <a:off x="2128162" y="2654164"/>
            <a:ext cx="6511131" cy="2008898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 smtClean="0"/>
              <a:t>Izert</a:t>
            </a:r>
            <a:r>
              <a:rPr lang="pl-PL" dirty="0" smtClean="0"/>
              <a:t> Piotr</a:t>
            </a:r>
          </a:p>
          <a:p>
            <a:r>
              <a:rPr lang="pl-PL" dirty="0" smtClean="0"/>
              <a:t>Rząd Przemysław</a:t>
            </a:r>
          </a:p>
          <a:p>
            <a:r>
              <a:rPr lang="pl-PL" dirty="0" smtClean="0"/>
              <a:t>Zawadzka Anna</a:t>
            </a:r>
          </a:p>
        </p:txBody>
      </p:sp>
    </p:spTree>
    <p:extLst>
      <p:ext uri="{BB962C8B-B14F-4D97-AF65-F5344CB8AC3E}">
        <p14:creationId xmlns:p14="http://schemas.microsoft.com/office/powerpoint/2010/main" val="133700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dirty="0" smtClean="0"/>
              <a:t>Źródła danych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l-PL" sz="2400" b="0" dirty="0" smtClean="0"/>
          </a:p>
          <a:p>
            <a:pPr marL="0" indent="0">
              <a:buNone/>
            </a:pPr>
            <a:r>
              <a:rPr lang="pl-PL" sz="2400" b="0" dirty="0" smtClean="0"/>
              <a:t>https</a:t>
            </a:r>
            <a:r>
              <a:rPr lang="pl-PL" sz="2400" b="0" dirty="0" smtClean="0"/>
              <a:t>://data.gov.uk/dataset/road-accidents-safety-data </a:t>
            </a:r>
          </a:p>
          <a:p>
            <a:pPr marL="0" indent="0">
              <a:buNone/>
            </a:pPr>
            <a:r>
              <a:rPr lang="pl-PL" sz="2400" b="0" dirty="0" smtClean="0"/>
              <a:t>https://data.gov.uk/dataset/dft-eng-srn-routes-journey-times</a:t>
            </a:r>
          </a:p>
          <a:p>
            <a:pPr marL="0" indent="0">
              <a:buNone/>
            </a:pPr>
            <a:endParaRPr lang="pl-PL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Wypadki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Poszkodowani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Samochody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Modele i marki samochodów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Prędkości przejazdów na odcinkach dróg</a:t>
            </a:r>
          </a:p>
          <a:p>
            <a:endParaRPr lang="pl-PL" sz="2400" dirty="0"/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1335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3600" dirty="0" smtClean="0"/>
              <a:t>Narzędzia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2400" b="0" dirty="0" smtClean="0"/>
              <a:t>Maszyna wirtualna Hortonworks Sandbox (HDP 2.4)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b="0" dirty="0" err="1" smtClean="0"/>
              <a:t>Flume</a:t>
            </a:r>
            <a:r>
              <a:rPr lang="pl-PL" sz="2400" b="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b="0" dirty="0" smtClean="0"/>
              <a:t>Spark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b="0" dirty="0" smtClean="0"/>
              <a:t>HDFS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b="0" dirty="0" smtClean="0"/>
              <a:t>Python</a:t>
            </a:r>
          </a:p>
          <a:p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410" y="1938583"/>
            <a:ext cx="3240360" cy="122477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781" y="1741348"/>
            <a:ext cx="1619250" cy="161925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599568"/>
            <a:ext cx="2157221" cy="109459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680160"/>
            <a:ext cx="3089709" cy="952901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8" y="3757371"/>
            <a:ext cx="2783452" cy="94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3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3600" dirty="0" smtClean="0"/>
              <a:t>Model pozyskiwania danych</a:t>
            </a:r>
            <a:endParaRPr lang="pl-PL" sz="3600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8790769" cy="3207157"/>
          </a:xfrm>
        </p:spPr>
      </p:pic>
    </p:spTree>
    <p:extLst>
      <p:ext uri="{BB962C8B-B14F-4D97-AF65-F5344CB8AC3E}">
        <p14:creationId xmlns:p14="http://schemas.microsoft.com/office/powerpoint/2010/main" val="31006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dirty="0" smtClean="0"/>
              <a:t>Skrypt </a:t>
            </a:r>
            <a:r>
              <a:rPr lang="pl-PL" sz="3600" dirty="0" err="1" smtClean="0"/>
              <a:t>Python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a.*, v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.*, c.*, 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vm.make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vm.model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from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Accidents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</a:p>
          <a:p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oin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Vehicles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on 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a.Accident_Index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v.Acc_Index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l-PL" sz="18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Vehicles_make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vm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on 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v.Acc_Index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vm.Acc_Index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l-PL" sz="18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and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v.Vehicle_Reference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vm.Vehicle_Reference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Casualties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on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v.Acc_Index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c.Acc_Index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and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v.Vehicle_Reference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c.Vehicle_Reference</a:t>
            </a:r>
            <a:endParaRPr lang="pl-PL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39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dirty="0" err="1" smtClean="0"/>
              <a:t>Flume</a:t>
            </a:r>
            <a:endParaRPr lang="pl-PL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" b="3598"/>
          <a:stretch/>
        </p:blipFill>
        <p:spPr>
          <a:xfrm>
            <a:off x="976071" y="980728"/>
            <a:ext cx="7844401" cy="3998822"/>
          </a:xfrm>
        </p:spPr>
      </p:pic>
    </p:spTree>
    <p:extLst>
      <p:ext uri="{BB962C8B-B14F-4D97-AF65-F5344CB8AC3E}">
        <p14:creationId xmlns:p14="http://schemas.microsoft.com/office/powerpoint/2010/main" val="267271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dirty="0" smtClean="0"/>
              <a:t>HDFS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Screeny</a:t>
            </a:r>
            <a:r>
              <a:rPr lang="pl-PL" dirty="0" smtClean="0"/>
              <a:t> z katalogami i coś jeszcze?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5455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ąty">
  <a:themeElements>
    <a:clrScheme name="Techniczny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Kąty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ą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73</TotalTime>
  <Words>86</Words>
  <Application>Microsoft Office PowerPoint</Application>
  <PresentationFormat>Pokaz na ekranie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Kąty</vt:lpstr>
      <vt:lpstr>Metody Data Science</vt:lpstr>
      <vt:lpstr>Źródła danych</vt:lpstr>
      <vt:lpstr>Narzędzia</vt:lpstr>
      <vt:lpstr>Model pozyskiwania danych</vt:lpstr>
      <vt:lpstr>Skrypt Python</vt:lpstr>
      <vt:lpstr>Flume</vt:lpstr>
      <vt:lpstr>HDFS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Metody Data Science</dc:title>
  <dc:creator>Anna Zawadzka</dc:creator>
  <cp:lastModifiedBy>Anna Zawadzka</cp:lastModifiedBy>
  <cp:revision>15</cp:revision>
  <dcterms:created xsi:type="dcterms:W3CDTF">2016-04-10T12:52:55Z</dcterms:created>
  <dcterms:modified xsi:type="dcterms:W3CDTF">2016-04-10T16:53:34Z</dcterms:modified>
</cp:coreProperties>
</file>