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3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ED0AA-3CDE-4B63-AD07-3BEA0D52F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AADF25-818E-45CF-A8F7-DC178EC46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01B25F-B9AD-4E5F-8D7C-7E61E117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B402-E70D-49FA-B0A1-5D1AC5948132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04FBB1-1C45-42D5-9A8A-AA045A00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3F1C4B-596C-4EA7-B88A-6A47433E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5E21-2CD4-4338-B958-F427B183F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8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13AE0-297D-41A9-99EF-B77C3808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E2D274-62EB-467B-9BAB-FF5FB1975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AE892C-0E51-4545-8A22-978D6752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B402-E70D-49FA-B0A1-5D1AC5948132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318F31-5EF3-4CB9-934A-32980D5E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843397-843A-440C-951A-A5D7D1C8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5E21-2CD4-4338-B958-F427B183F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51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9E864AD-411A-400A-932F-A126ED94B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6652FE-04CD-4361-9EE7-07CD3E5E3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7BC53-4C24-4323-A55B-4E27694F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B402-E70D-49FA-B0A1-5D1AC5948132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B182D5-A87E-4866-B726-20577D25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2D2AEB-C7AF-402A-A6C7-81768C39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5E21-2CD4-4338-B958-F427B183F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84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D6D9F-DCD2-4663-BE9B-1FE609EF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31DAA4-988F-467E-9BFA-D708C61FD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C63ACA-2D37-49FA-A7CE-7C231959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B402-E70D-49FA-B0A1-5D1AC5948132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52E727-5100-4F79-96ED-53232F27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5B67B8-61C6-490C-B7C5-DD8B72EE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5E21-2CD4-4338-B958-F427B183F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44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6AA09B-A467-4D0C-ACF5-25A41CAD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CF98C7-9301-4E48-88DA-87D6D0B03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EC48DB-69A7-4218-A079-FC0C77BD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B402-E70D-49FA-B0A1-5D1AC5948132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ED6DDC-DBC0-4158-B700-2952DA90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214A72-1034-4C91-B8ED-DA305E18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5E21-2CD4-4338-B958-F427B183F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8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C5717-9E51-4C4B-8C63-F70486AF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248C22-F005-4DB7-BBCC-D68FE0E34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64FDDE-B870-48B3-B757-B99319623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E59A56-FE07-4724-AB43-F5F6F36F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B402-E70D-49FA-B0A1-5D1AC5948132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8CE713-8008-4AD5-8BCB-301BB87D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FA56BD-1E59-4BCB-9C08-69BC6EAB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5E21-2CD4-4338-B958-F427B183F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1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B9D5D-619E-4D64-A2C5-1FAB0CC0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D3ABC8-9E90-48D0-9CDF-C1882E3AB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9777BF-8E9D-4C02-B5D0-8C1A13359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4676B7-0D3D-4E9A-B1AD-2DC2CE098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6EABA1-2265-4F40-B0F4-B01B24817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00DF772-BD9D-42D9-A5BD-C4F8CCA5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B402-E70D-49FA-B0A1-5D1AC5948132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93CEDE-8E1F-4FBC-8DC5-A0694397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F44D590-87D9-4B45-9D86-B87CD3B3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5E21-2CD4-4338-B958-F427B183F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01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F251D-244A-445C-A708-C1FFD8D4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0F0514-39B9-429B-9979-F8423D57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B402-E70D-49FA-B0A1-5D1AC5948132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478122-D77F-476A-A232-DAEFEFD7D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DD2553-65CA-414C-B8A0-A139854C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5E21-2CD4-4338-B958-F427B183F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82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5AEEAD-10FB-4110-8171-5B4D926A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B402-E70D-49FA-B0A1-5D1AC5948132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0DB5D4C-53C9-42CD-9D74-8856C2A1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711840-009A-43F3-B85F-C94AC101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5E21-2CD4-4338-B958-F427B183F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06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E2BB55-D061-4D46-8AFC-8F9740C5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5FCB72-D431-4AC6-8213-C4B939C66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DC60CE-4418-4751-B99A-D9BB3CE06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339290-8849-42EB-92BF-741FB94C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B402-E70D-49FA-B0A1-5D1AC5948132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D98DB4-1F64-4CD7-A78E-06913595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1BCD42-A050-4E05-95E1-AB424404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5E21-2CD4-4338-B958-F427B183F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37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86640-C1E7-43A6-BC0F-9B91D350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4BC617-5C23-4AA5-B3EB-CDC363EB1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8262A0-3C6F-450B-B15B-A76739F5F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0D6787-22DC-43FF-84FB-3FFF8F2A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B402-E70D-49FA-B0A1-5D1AC5948132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A8F1F1-E2EF-4E8B-B41C-C504B93C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A7C389-2DCA-4E3B-A6C6-1679365F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5E21-2CD4-4338-B958-F427B183F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34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57AE5-1920-4A40-BCDE-D9DB1BFD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F96B0A-F4B3-46A5-8750-A5E82227F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3617BD-597A-4E7D-BFFA-04D2408FC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BB402-E70D-49FA-B0A1-5D1AC5948132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584BE-BFD3-4E7E-AB70-A9A52E919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17787B-C937-4D1A-A17F-F77348362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55E21-2CD4-4338-B958-F427B183F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15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221DEB-165C-451D-8420-37C6E0B5E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348" y="6047295"/>
            <a:ext cx="4223208" cy="667944"/>
          </a:xfrm>
        </p:spPr>
        <p:txBody>
          <a:bodyPr>
            <a:normAutofit fontScale="92500"/>
          </a:bodyPr>
          <a:lstStyle/>
          <a:p>
            <a:r>
              <a:rPr lang="ru-RU" dirty="0"/>
              <a:t>Выполнила: Шлякова Анна 02ПГ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630BC3-5043-4D15-A2BD-156E4BBB9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83" y="568447"/>
            <a:ext cx="10383625" cy="51918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92A6E1-B7F8-43CF-8DBE-9E6C92766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246" y="2952027"/>
            <a:ext cx="8545497" cy="273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6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280BB-CE9C-4A25-92E5-6FB7571A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481" y="448435"/>
            <a:ext cx="9719035" cy="46520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Прототип   проекта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9E5F497-E474-422D-BB51-45ED644F3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969" y="913638"/>
            <a:ext cx="8772061" cy="5196575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D262B9B-6AF0-4D09-9A99-8225479DB4B1}"/>
              </a:ext>
            </a:extLst>
          </p:cNvPr>
          <p:cNvSpPr/>
          <p:nvPr/>
        </p:nvSpPr>
        <p:spPr>
          <a:xfrm>
            <a:off x="2507530" y="1423447"/>
            <a:ext cx="527901" cy="4807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6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C149C-1FD3-4535-8B5F-325B41636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22870" cy="63411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Функциональные  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95148D-0228-49DE-9C22-B0213295B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609" y="1067535"/>
            <a:ext cx="10690781" cy="553594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(Меню)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2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запуска игры пользователь видит меню, состоящее из трёх кнопок: </a:t>
            </a:r>
          </a:p>
          <a:p>
            <a:pPr marL="342900" lvl="0" indent="-342900">
              <a:lnSpc>
                <a:spcPts val="1200"/>
              </a:lnSpc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Новая игра</a:t>
            </a:r>
          </a:p>
          <a:p>
            <a:pPr marL="342900" lvl="0" indent="-342900">
              <a:lnSpc>
                <a:spcPts val="1200"/>
              </a:lnSpc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 игре</a:t>
            </a:r>
          </a:p>
          <a:p>
            <a:pPr marL="342900" lvl="0" indent="-342900">
              <a:lnSpc>
                <a:spcPts val="1200"/>
              </a:lnSpc>
              <a:spcAft>
                <a:spcPts val="80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Выход</a:t>
            </a:r>
          </a:p>
          <a:p>
            <a:pPr marL="0" indent="0">
              <a:lnSpc>
                <a:spcPts val="1200"/>
              </a:lnSpc>
              <a:spcAft>
                <a:spcPts val="800"/>
              </a:spcAft>
              <a:buNone/>
            </a:pP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Помимо этого в правом верхнем углу находится кнопка «Звук», позволяющая включать и выключать звуки и музыку в игре.</a:t>
            </a:r>
          </a:p>
          <a:p>
            <a:pPr marL="342900" indent="-342900">
              <a:lnSpc>
                <a:spcPts val="12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Кнопка «Новая игра» вызывает переход непосредственно в саму игру.</a:t>
            </a:r>
          </a:p>
          <a:p>
            <a:pPr marL="342900" indent="-342900">
              <a:lnSpc>
                <a:spcPts val="12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Кнопка «Об игре» предоставляет пользователю короткое описание игры.</a:t>
            </a:r>
          </a:p>
          <a:p>
            <a:pPr marL="342900" indent="-342900">
              <a:lnSpc>
                <a:spcPts val="12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Кнопка «Выход» завершает работу программы.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(Игра)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spcAft>
                <a:spcPts val="800"/>
              </a:spcAft>
              <a:buNone/>
            </a:pP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Итак, нажав кнопку «Новая игра» пользователь начинает игру:</a:t>
            </a:r>
          </a:p>
          <a:p>
            <a:pPr marL="342900" lvl="0" indent="-342900">
              <a:lnSpc>
                <a:spcPts val="12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На каждый клик мышкой персонаж игры совершает прыжок.</a:t>
            </a:r>
          </a:p>
          <a:p>
            <a:pPr marL="342900" lvl="0" indent="-342900">
              <a:lnSpc>
                <a:spcPts val="12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Каждый раз, когда персонаж «собирает» монету, значение счётчика очков, расположенного в левом нижнем углу, увеличивается.</a:t>
            </a:r>
          </a:p>
          <a:p>
            <a:pPr marL="342900" lvl="0" indent="-342900">
              <a:lnSpc>
                <a:spcPts val="12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Если персонаж задевает препятствие – счётчик обнуляется, игра начинается сначала.</a:t>
            </a:r>
          </a:p>
          <a:p>
            <a:pPr marL="342900" lvl="0" indent="-342900">
              <a:lnSpc>
                <a:spcPts val="12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Задача пользователя – набрать максимальное количество очков, управляя персонажем.</a:t>
            </a:r>
          </a:p>
          <a:p>
            <a:pPr marL="342900" lvl="0" indent="-342900">
              <a:lnSpc>
                <a:spcPts val="12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В самой игре также присутствует кнопка «Звук» и кнопка «Назад», позволяющая вернуться в меню.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72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29E98-ED9A-4C40-9274-3A2845FB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919"/>
            <a:ext cx="12192000" cy="982908"/>
          </a:xfrm>
        </p:spPr>
        <p:txBody>
          <a:bodyPr/>
          <a:lstStyle/>
          <a:p>
            <a:pPr algn="ctr"/>
            <a:r>
              <a:rPr lang="ru-RU" sz="36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Схема   состояний   переходов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382A34-3400-42D9-A264-F45BBCF06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85" y="1235827"/>
            <a:ext cx="11436029" cy="529117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055EFF7-F868-4A20-9B1C-B9465F23F9AC}"/>
              </a:ext>
            </a:extLst>
          </p:cNvPr>
          <p:cNvSpPr/>
          <p:nvPr/>
        </p:nvSpPr>
        <p:spPr>
          <a:xfrm>
            <a:off x="631596" y="2205872"/>
            <a:ext cx="433633" cy="3016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03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D41FA-6A1E-4D72-AF29-5CA2E281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75"/>
            <a:ext cx="10515600" cy="50214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Блок-схема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EBEBF3-7E43-4E29-ADC2-1ED8F3039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155" y="562728"/>
            <a:ext cx="5009690" cy="613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AC43F-2BFD-41AC-A638-D285B193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5414"/>
            <a:ext cx="12192000" cy="1086603"/>
          </a:xfrm>
        </p:spPr>
        <p:txBody>
          <a:bodyPr/>
          <a:lstStyle/>
          <a:p>
            <a:pPr algn="ctr"/>
            <a:r>
              <a:rPr lang="ru-RU" sz="36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Примеры   работы  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5ABD24-BE56-40C3-8258-8DB30DB24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88572"/>
            <a:ext cx="4626865" cy="3468287"/>
          </a:xfrm>
          <a:prstGeom prst="rect">
            <a:avLst/>
          </a:prstGeom>
        </p:spPr>
      </p:pic>
      <p:pic>
        <p:nvPicPr>
          <p:cNvPr id="1026" name="Рисунок 6">
            <a:extLst>
              <a:ext uri="{FF2B5EF4-FFF2-40B4-BE49-F238E27FC236}">
                <a16:creationId xmlns:a16="http://schemas.microsoft.com/office/drawing/2014/main" id="{D3B39F69-E251-4F43-B4EA-C72AEA04F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2" t="9013" r="17633" b="4721"/>
          <a:stretch>
            <a:fillRect/>
          </a:stretch>
        </p:blipFill>
        <p:spPr bwMode="auto">
          <a:xfrm>
            <a:off x="7565137" y="3399499"/>
            <a:ext cx="4626866" cy="3458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C76D09-782E-413F-8612-0DC78FECB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2569" y="814117"/>
            <a:ext cx="4626864" cy="345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0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86086D3-C9C2-45F7-8076-53494CC28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1356626"/>
            <a:ext cx="10693400" cy="5196574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ближайшем будущем, разумеется, я хотела бы развивать свой проект, совершенствовать его, вносить в него что-то новое, делая его более интересным для игроков. На данный момент я бы хотела реализовать несколько задумок:</a:t>
            </a:r>
          </a:p>
          <a:p>
            <a:pPr marL="514350" indent="-514350" algn="ctr">
              <a:buAutoNum type="arabicParenR"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игру многоуровневой, добавить разные уровни сложности;</a:t>
            </a:r>
          </a:p>
          <a:p>
            <a:pPr marL="514350" indent="-514350" algn="ctr">
              <a:buAutoNum type="arabicParenR"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скины для персонажа и возможность смены фона;</a:t>
            </a:r>
          </a:p>
          <a:p>
            <a:pPr marL="514350" indent="-514350" algn="ctr">
              <a:buAutoNum type="arabicParenR"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в игре врага, который будет преследовать персонажа;</a:t>
            </a:r>
          </a:p>
          <a:p>
            <a:pPr marL="514350" indent="-514350" algn="ctr">
              <a:buAutoNum type="arabicParenR"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возможность продолжить незаконченную ранее игру.</a:t>
            </a:r>
          </a:p>
          <a:p>
            <a:pPr marL="0" indent="0" algn="ctr">
              <a:buNone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уверена, что реализация этих идей сделает мою игру интереснее и увлекательнее для пользователей, так что играйте в неё и следите за обновлениями!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C8F897B-13F8-4D24-8CEF-1A2F4C90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680"/>
            <a:ext cx="10515600" cy="860360"/>
          </a:xfrm>
        </p:spPr>
        <p:txBody>
          <a:bodyPr/>
          <a:lstStyle/>
          <a:p>
            <a:pPr algn="ctr"/>
            <a:r>
              <a:rPr lang="ru-RU" sz="36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Дальнейшие   планы</a:t>
            </a:r>
          </a:p>
        </p:txBody>
      </p:sp>
    </p:spTree>
    <p:extLst>
      <p:ext uri="{BB962C8B-B14F-4D97-AF65-F5344CB8AC3E}">
        <p14:creationId xmlns:p14="http://schemas.microsoft.com/office/powerpoint/2010/main" val="66612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4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278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Yu Gothic Medium</vt:lpstr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Прототип   проекта</vt:lpstr>
      <vt:lpstr>Функциональные   требования</vt:lpstr>
      <vt:lpstr>Схема   состояний   переходов</vt:lpstr>
      <vt:lpstr>Блок-схема</vt:lpstr>
      <vt:lpstr>Примеры   работы   программы</vt:lpstr>
      <vt:lpstr>Дальнейшие   планы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 Шлякова</dc:creator>
  <cp:lastModifiedBy>Анна Шлякова</cp:lastModifiedBy>
  <cp:revision>11</cp:revision>
  <dcterms:created xsi:type="dcterms:W3CDTF">2020-12-13T23:47:33Z</dcterms:created>
  <dcterms:modified xsi:type="dcterms:W3CDTF">2020-12-17T20:47:15Z</dcterms:modified>
</cp:coreProperties>
</file>