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6" r:id="rId2"/>
    <p:sldId id="257" r:id="rId3"/>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324" autoAdjust="0"/>
  </p:normalViewPr>
  <p:slideViewPr>
    <p:cSldViewPr snapToGrid="0">
      <p:cViewPr varScale="1">
        <p:scale>
          <a:sx n="81" d="100"/>
          <a:sy n="81" d="100"/>
        </p:scale>
        <p:origin x="-1032" y="-96"/>
      </p:cViewPr>
      <p:guideLst>
        <p:guide orient="horz" pos="2448"/>
        <p:guide pos="3168"/>
      </p:guideLst>
    </p:cSldViewPr>
  </p:slideViewPr>
  <p:notesTextViewPr>
    <p:cViewPr>
      <p:scale>
        <a:sx n="100" d="100"/>
        <a:sy n="100" d="100"/>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3/6/2016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3/6/2016</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t>1</a:t>
            </a:fld>
            <a:endParaRPr lang="en-US" dirty="0"/>
          </a:p>
        </p:txBody>
      </p:sp>
    </p:spTree>
    <p:extLst>
      <p:ext uri="{BB962C8B-B14F-4D97-AF65-F5344CB8AC3E}">
        <p14:creationId xmlns:p14="http://schemas.microsoft.com/office/powerpoint/2010/main" val="15963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2A89D7-7603-4ECB-ADF6-F6CF2BE4F401}" type="slidenum">
              <a:rPr lang="en-US" smtClean="0"/>
              <a:t>2</a:t>
            </a:fld>
            <a:endParaRPr lang="en-US"/>
          </a:p>
        </p:txBody>
      </p:sp>
    </p:spTree>
    <p:extLst>
      <p:ext uri="{BB962C8B-B14F-4D97-AF65-F5344CB8AC3E}">
        <p14:creationId xmlns:p14="http://schemas.microsoft.com/office/powerpoint/2010/main" val="45314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31" name="Text Placeholder 21"/>
          <p:cNvSpPr>
            <a:spLocks noGrp="1"/>
          </p:cNvSpPr>
          <p:nvPr>
            <p:ph type="body" sz="quarter" idx="20" hasCustomPrompt="1"/>
          </p:nvPr>
        </p:nvSpPr>
        <p:spPr>
          <a:xfrm>
            <a:off x="235612" y="240371"/>
            <a:ext cx="2868775" cy="1294508"/>
          </a:xfrm>
        </p:spPr>
        <p:txBody>
          <a:bodyPr lIns="0" tIns="0" rIns="0" bIns="0" anchor="ctr">
            <a:noAutofit/>
          </a:bodyPr>
          <a:lstStyle>
            <a:lvl1pPr marL="0" indent="0" algn="l">
              <a:lnSpc>
                <a:spcPct val="110000"/>
              </a:lnSpc>
              <a:spcBef>
                <a:spcPts val="0"/>
              </a:spcBef>
              <a:buNone/>
              <a:defRPr sz="1900"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25" name="Picture Placeholder 11"/>
          <p:cNvSpPr>
            <a:spLocks noGrp="1"/>
          </p:cNvSpPr>
          <p:nvPr>
            <p:ph type="pic" sz="quarter" idx="10"/>
          </p:nvPr>
        </p:nvSpPr>
        <p:spPr>
          <a:xfrm>
            <a:off x="228600" y="1546649"/>
            <a:ext cx="2880360" cy="4572000"/>
          </a:xfrm>
        </p:spPr>
        <p:txBody>
          <a:bodyPr tIns="182880">
            <a:normAutofit/>
          </a:bodyPr>
          <a:lstStyle>
            <a:lvl1pPr marL="0" indent="0" algn="ctr">
              <a:buNone/>
              <a:defRPr sz="2000"/>
            </a:lvl1pPr>
          </a:lstStyle>
          <a:p>
            <a:r>
              <a:rPr lang="en-US" dirty="0"/>
              <a:t>Click icon to add picture</a:t>
            </a:r>
            <a:endParaRPr dirty="0"/>
          </a:p>
        </p:txBody>
      </p:sp>
      <p:sp>
        <p:nvSpPr>
          <p:cNvPr id="28" name="Text Placeholder 21"/>
          <p:cNvSpPr>
            <a:spLocks noGrp="1"/>
          </p:cNvSpPr>
          <p:nvPr>
            <p:ph type="body" sz="quarter" idx="19" hasCustomPrompt="1"/>
          </p:nvPr>
        </p:nvSpPr>
        <p:spPr>
          <a:xfrm>
            <a:off x="228598" y="6130419"/>
            <a:ext cx="2880360" cy="1097570"/>
          </a:xfrm>
        </p:spPr>
        <p:txBody>
          <a:bodyPr lIns="0" tIns="0" rIns="0" bIns="0" anchor="ctr">
            <a:noAutofit/>
          </a:bodyPr>
          <a:lstStyle>
            <a:lvl1pPr marL="73152" indent="-73152" algn="l">
              <a:lnSpc>
                <a:spcPct val="120000"/>
              </a:lnSpc>
              <a:spcBef>
                <a:spcPts val="600"/>
              </a:spcBef>
              <a:buNone/>
              <a:defRPr sz="1200"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“Quotation text”</a:t>
            </a:r>
            <a:endParaRPr dirty="0"/>
          </a:p>
        </p:txBody>
      </p:sp>
      <p:sp>
        <p:nvSpPr>
          <p:cNvPr id="26" name="Text Placeholder 21"/>
          <p:cNvSpPr>
            <a:spLocks noGrp="1"/>
          </p:cNvSpPr>
          <p:nvPr>
            <p:ph type="body" sz="quarter" idx="24" hasCustomPrompt="1"/>
          </p:nvPr>
        </p:nvSpPr>
        <p:spPr>
          <a:xfrm>
            <a:off x="228598" y="7239758"/>
            <a:ext cx="2880360" cy="304041"/>
          </a:xfrm>
        </p:spPr>
        <p:txBody>
          <a:bodyPr lIns="0" tIns="0" rIns="0" bIns="0" anchor="t">
            <a:noAutofit/>
          </a:bodyPr>
          <a:lstStyle>
            <a:lvl1pPr marL="0" indent="0" algn="r">
              <a:lnSpc>
                <a:spcPct val="120000"/>
              </a:lnSpc>
              <a:spcBef>
                <a:spcPts val="600"/>
              </a:spcBef>
              <a:buNone/>
              <a:defRPr sz="1100">
                <a:solidFill>
                  <a:schemeClr val="tx2"/>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-Attribution</a:t>
            </a:r>
            <a:endParaRPr dirty="0"/>
          </a:p>
        </p:txBody>
      </p:sp>
      <p:sp>
        <p:nvSpPr>
          <p:cNvPr id="29" name="Picture Placeholder 11"/>
          <p:cNvSpPr>
            <a:spLocks noGrp="1"/>
          </p:cNvSpPr>
          <p:nvPr>
            <p:ph type="pic" sz="quarter" idx="25"/>
          </p:nvPr>
        </p:nvSpPr>
        <p:spPr>
          <a:xfrm>
            <a:off x="6876288" y="228600"/>
            <a:ext cx="2926080" cy="5257800"/>
          </a:xfrm>
        </p:spPr>
        <p:txBody>
          <a:bodyPr tIns="182880">
            <a:normAutofit/>
          </a:bodyPr>
          <a:lstStyle>
            <a:lvl1pPr marL="0" indent="0" algn="ctr">
              <a:buNone/>
              <a:defRPr sz="2000"/>
            </a:lvl1pPr>
          </a:lstStyle>
          <a:p>
            <a:r>
              <a:rPr lang="en-US" dirty="0"/>
              <a:t>Click icon to add picture</a:t>
            </a:r>
            <a:endParaRPr dirty="0"/>
          </a:p>
        </p:txBody>
      </p:sp>
      <p:sp>
        <p:nvSpPr>
          <p:cNvPr id="33" name="Text Placeholder 21"/>
          <p:cNvSpPr>
            <a:spLocks noGrp="1"/>
          </p:cNvSpPr>
          <p:nvPr>
            <p:ph type="body" sz="quarter" idx="21" hasCustomPrompt="1"/>
          </p:nvPr>
        </p:nvSpPr>
        <p:spPr>
          <a:xfrm>
            <a:off x="6873239" y="5486401"/>
            <a:ext cx="2926080" cy="864618"/>
          </a:xfrm>
        </p:spPr>
        <p:txBody>
          <a:bodyPr lIns="0" tIns="0" rIns="0" bIns="0" anchor="ctr">
            <a:noAutofit/>
          </a:bodyPr>
          <a:lstStyle>
            <a:lvl1pPr marL="0" indent="0" algn="l">
              <a:lnSpc>
                <a:spcPct val="114000"/>
              </a:lnSpc>
              <a:spcBef>
                <a:spcPts val="0"/>
              </a:spcBef>
              <a:buNone/>
              <a:defRPr sz="2200" b="1" cap="none" baseline="0">
                <a:solidFill>
                  <a:schemeClr val="accent1"/>
                </a:solidFill>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cxnSp>
        <p:nvCxnSpPr>
          <p:cNvPr id="21" name="Straight Connector 20"/>
          <p:cNvCxnSpPr/>
          <p:nvPr userDrawn="1"/>
        </p:nvCxnSpPr>
        <p:spPr>
          <a:xfrm>
            <a:off x="228600" y="228600"/>
            <a:ext cx="288036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873239" y="6378741"/>
            <a:ext cx="2926080" cy="0"/>
          </a:xfrm>
          <a:prstGeom prst="line">
            <a:avLst/>
          </a:prstGeom>
          <a:ln w="63500">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319277"/>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31" name="Text Placeholder 21"/>
          <p:cNvSpPr>
            <a:spLocks noGrp="1"/>
          </p:cNvSpPr>
          <p:nvPr>
            <p:ph type="body" sz="quarter" idx="20" hasCustomPrompt="1"/>
          </p:nvPr>
        </p:nvSpPr>
        <p:spPr>
          <a:xfrm>
            <a:off x="228600" y="284875"/>
            <a:ext cx="2953511" cy="451816"/>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5" name="Text Placeholder 21"/>
          <p:cNvSpPr>
            <a:spLocks noGrp="1"/>
          </p:cNvSpPr>
          <p:nvPr>
            <p:ph type="body" sz="quarter" idx="54" hasCustomPrompt="1"/>
          </p:nvPr>
        </p:nvSpPr>
        <p:spPr>
          <a:xfrm>
            <a:off x="228600" y="778858"/>
            <a:ext cx="2953511" cy="3110322"/>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38" name="Text Placeholder 21"/>
          <p:cNvSpPr>
            <a:spLocks noGrp="1"/>
          </p:cNvSpPr>
          <p:nvPr>
            <p:ph type="body" sz="quarter" idx="55" hasCustomPrompt="1"/>
          </p:nvPr>
        </p:nvSpPr>
        <p:spPr>
          <a:xfrm>
            <a:off x="228600" y="4370832"/>
            <a:ext cx="2953511" cy="406468"/>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4" name="Text Placeholder 21"/>
          <p:cNvSpPr>
            <a:spLocks noGrp="1"/>
          </p:cNvSpPr>
          <p:nvPr>
            <p:ph type="body" sz="quarter" idx="75" hasCustomPrompt="1"/>
          </p:nvPr>
        </p:nvSpPr>
        <p:spPr>
          <a:xfrm>
            <a:off x="228600" y="4787855"/>
            <a:ext cx="2953511" cy="2759163"/>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12" name="Picture Placeholder 11"/>
          <p:cNvSpPr>
            <a:spLocks noGrp="1"/>
          </p:cNvSpPr>
          <p:nvPr>
            <p:ph type="pic" sz="quarter" idx="10"/>
          </p:nvPr>
        </p:nvSpPr>
        <p:spPr>
          <a:xfrm>
            <a:off x="3596831" y="228600"/>
            <a:ext cx="6273356" cy="2450592"/>
          </a:xfrm>
        </p:spPr>
        <p:txBody>
          <a:bodyPr tIns="457200">
            <a:normAutofit/>
          </a:bodyPr>
          <a:lstStyle>
            <a:lvl1pPr marL="0" indent="0" algn="ctr">
              <a:buNone/>
              <a:defRPr sz="2000"/>
            </a:lvl1pPr>
          </a:lstStyle>
          <a:p>
            <a:r>
              <a:rPr lang="en-US" dirty="0"/>
              <a:t>Click icon to add picture</a:t>
            </a:r>
            <a:endParaRPr dirty="0"/>
          </a:p>
        </p:txBody>
      </p:sp>
      <p:sp>
        <p:nvSpPr>
          <p:cNvPr id="75" name="Text Placeholder 21"/>
          <p:cNvSpPr>
            <a:spLocks noGrp="1"/>
          </p:cNvSpPr>
          <p:nvPr>
            <p:ph type="body" sz="quarter" idx="76" hasCustomPrompt="1"/>
          </p:nvPr>
        </p:nvSpPr>
        <p:spPr>
          <a:xfrm>
            <a:off x="3609213" y="2858432"/>
            <a:ext cx="2956177" cy="1589560"/>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49" name="Text Placeholder 21"/>
          <p:cNvSpPr>
            <a:spLocks noGrp="1"/>
          </p:cNvSpPr>
          <p:nvPr>
            <p:ph type="body" sz="quarter" idx="61" hasCustomPrompt="1"/>
          </p:nvPr>
        </p:nvSpPr>
        <p:spPr>
          <a:xfrm>
            <a:off x="3609213" y="4539432"/>
            <a:ext cx="2953511" cy="356418"/>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6" name="Text Placeholder 21"/>
          <p:cNvSpPr>
            <a:spLocks noGrp="1"/>
          </p:cNvSpPr>
          <p:nvPr>
            <p:ph type="body" sz="quarter" idx="77" hasCustomPrompt="1"/>
          </p:nvPr>
        </p:nvSpPr>
        <p:spPr>
          <a:xfrm>
            <a:off x="3609213" y="4895850"/>
            <a:ext cx="2953511" cy="2651169"/>
          </a:xfrm>
        </p:spPr>
        <p:txBody>
          <a:bodyPr lIns="0" tIns="0" rIns="0" bIns="0" anchor="t">
            <a:noAutofit/>
          </a:bodyPr>
          <a:lstStyle>
            <a:lvl1pPr marL="137160" indent="-137160" algn="l">
              <a:lnSpc>
                <a:spcPct val="150000"/>
              </a:lnSpc>
              <a:spcBef>
                <a:spcPts val="600"/>
              </a:spcBef>
              <a:spcAft>
                <a:spcPts val="0"/>
              </a:spcAft>
              <a:buFont typeface="Arial" panose="020B0604020202020204" pitchFamily="34" charset="0"/>
              <a:buChar char="•"/>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62" name="Text Placeholder 21"/>
          <p:cNvSpPr>
            <a:spLocks noGrp="1"/>
          </p:cNvSpPr>
          <p:nvPr>
            <p:ph type="body" sz="quarter" idx="64" hasCustomPrompt="1"/>
          </p:nvPr>
        </p:nvSpPr>
        <p:spPr>
          <a:xfrm>
            <a:off x="6916676" y="3007495"/>
            <a:ext cx="2953511" cy="356418"/>
          </a:xfrm>
        </p:spPr>
        <p:txBody>
          <a:bodyPr lIns="0" tIns="0" rIns="0" bIns="0" anchor="ctr">
            <a:noAutofit/>
          </a:bodyPr>
          <a:lstStyle>
            <a:lvl1pPr marL="0" indent="0" algn="l">
              <a:lnSpc>
                <a:spcPct val="114000"/>
              </a:lnSpc>
              <a:spcBef>
                <a:spcPts val="800"/>
              </a:spcBef>
              <a:buNone/>
              <a:defRPr sz="2100">
                <a:solidFill>
                  <a:schemeClr val="tx2"/>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1" name="Picture Placeholder 11"/>
          <p:cNvSpPr>
            <a:spLocks noGrp="1"/>
          </p:cNvSpPr>
          <p:nvPr>
            <p:ph type="pic" sz="quarter" idx="73"/>
          </p:nvPr>
        </p:nvSpPr>
        <p:spPr>
          <a:xfrm>
            <a:off x="6916676" y="3445173"/>
            <a:ext cx="1207008" cy="1207008"/>
          </a:xfrm>
        </p:spPr>
        <p:txBody>
          <a:bodyPr lIns="91440" tIns="91440" rIns="91440" bIns="91440">
            <a:normAutofit/>
          </a:bodyPr>
          <a:lstStyle>
            <a:lvl1pPr marL="0" indent="0" algn="ctr">
              <a:buNone/>
              <a:defRPr sz="1400"/>
            </a:lvl1pPr>
          </a:lstStyle>
          <a:p>
            <a:r>
              <a:rPr lang="en-US" dirty="0"/>
              <a:t>Click icon to add picture</a:t>
            </a:r>
            <a:endParaRPr dirty="0"/>
          </a:p>
        </p:txBody>
      </p:sp>
      <p:sp>
        <p:nvSpPr>
          <p:cNvPr id="63" name="Text Placeholder 21"/>
          <p:cNvSpPr>
            <a:spLocks noGrp="1"/>
          </p:cNvSpPr>
          <p:nvPr>
            <p:ph type="body" sz="quarter" idx="65" hasCustomPrompt="1"/>
          </p:nvPr>
        </p:nvSpPr>
        <p:spPr>
          <a:xfrm>
            <a:off x="8273799" y="3401846"/>
            <a:ext cx="1596388" cy="256105"/>
          </a:xfrm>
        </p:spPr>
        <p:txBody>
          <a:bodyPr lIns="0" tIns="0" rIns="0" bIns="0" anchor="t" anchorCtr="0">
            <a:noAutofit/>
          </a:bodyPr>
          <a:lstStyle>
            <a:lvl1pPr marL="0" indent="0" algn="l">
              <a:lnSpc>
                <a:spcPct val="150000"/>
              </a:lnSpc>
              <a:spcBef>
                <a:spcPts val="600"/>
              </a:spcBef>
              <a:spcAft>
                <a:spcPts val="0"/>
              </a:spcAft>
              <a:buClr>
                <a:schemeClr val="accent1"/>
              </a:buClr>
              <a:buSzPct val="87000"/>
              <a:buFont typeface="Arial" panose="020B0604020202020204" pitchFamily="34" charset="0"/>
              <a:buNone/>
              <a:defRPr sz="1000" b="1" cap="all" baseline="0">
                <a:solidFill>
                  <a:schemeClr val="tx2"/>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77" name="Text Placeholder 21"/>
          <p:cNvSpPr>
            <a:spLocks noGrp="1"/>
          </p:cNvSpPr>
          <p:nvPr>
            <p:ph type="body" sz="quarter" idx="78" hasCustomPrompt="1"/>
          </p:nvPr>
        </p:nvSpPr>
        <p:spPr>
          <a:xfrm>
            <a:off x="8273800" y="3658919"/>
            <a:ext cx="1596387" cy="237744"/>
          </a:xfrm>
        </p:spPr>
        <p:txBody>
          <a:bodyPr lIns="0" tIns="0" rIns="0" bIns="0" anchor="t">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79" name="Text Placeholder 21"/>
          <p:cNvSpPr>
            <a:spLocks noGrp="1"/>
          </p:cNvSpPr>
          <p:nvPr>
            <p:ph type="body" sz="quarter" idx="80" hasCustomPrompt="1"/>
          </p:nvPr>
        </p:nvSpPr>
        <p:spPr>
          <a:xfrm>
            <a:off x="8273800" y="3889952"/>
            <a:ext cx="1596387" cy="464180"/>
          </a:xfrm>
        </p:spPr>
        <p:txBody>
          <a:bodyPr lIns="0" tIns="0" rIns="0" bIns="0" anchor="ctr">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65" name="Text Placeholder 21"/>
          <p:cNvSpPr>
            <a:spLocks noGrp="1"/>
          </p:cNvSpPr>
          <p:nvPr>
            <p:ph type="body" sz="quarter" idx="67" hasCustomPrompt="1"/>
          </p:nvPr>
        </p:nvSpPr>
        <p:spPr>
          <a:xfrm>
            <a:off x="8273799" y="4357175"/>
            <a:ext cx="1596388" cy="295006"/>
          </a:xfrm>
        </p:spPr>
        <p:txBody>
          <a:bodyPr lIns="0" tIns="0" rIns="0" bIns="0" anchor="b" anchorCtr="0">
            <a:noAutofit/>
          </a:bodyPr>
          <a:lstStyle>
            <a:lvl1pPr marL="0" indent="0" algn="l">
              <a:lnSpc>
                <a:spcPct val="100000"/>
              </a:lnSpc>
              <a:spcBef>
                <a:spcPts val="0"/>
              </a:spcBef>
              <a:spcAft>
                <a:spcPts val="0"/>
              </a:spcAft>
              <a:buClr>
                <a:schemeClr val="accent1"/>
              </a:buClr>
              <a:buSzPct val="87000"/>
              <a:buFont typeface="Arial" panose="020B0604020202020204" pitchFamily="34" charset="0"/>
              <a:buNone/>
              <a:defRPr sz="1000" b="0">
                <a:solidFill>
                  <a:schemeClr val="accent1"/>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lang="en-US" dirty="0"/>
              <a:t>email address</a:t>
            </a:r>
            <a:endParaRPr dirty="0"/>
          </a:p>
        </p:txBody>
      </p:sp>
      <p:sp>
        <p:nvSpPr>
          <p:cNvPr id="72" name="Picture Placeholder 11"/>
          <p:cNvSpPr>
            <a:spLocks noGrp="1"/>
          </p:cNvSpPr>
          <p:nvPr>
            <p:ph type="pic" sz="quarter" idx="74"/>
          </p:nvPr>
        </p:nvSpPr>
        <p:spPr>
          <a:xfrm>
            <a:off x="6916676" y="4846320"/>
            <a:ext cx="1207008" cy="1207008"/>
          </a:xfrm>
        </p:spPr>
        <p:txBody>
          <a:bodyPr lIns="91440" tIns="91440" rIns="91440" bIns="91440">
            <a:normAutofit/>
          </a:bodyPr>
          <a:lstStyle>
            <a:lvl1pPr marL="0" indent="0" algn="ctr">
              <a:buNone/>
              <a:defRPr sz="1400"/>
            </a:lvl1pPr>
          </a:lstStyle>
          <a:p>
            <a:r>
              <a:rPr lang="en-US" dirty="0"/>
              <a:t>Click icon to add picture</a:t>
            </a:r>
            <a:endParaRPr dirty="0"/>
          </a:p>
        </p:txBody>
      </p:sp>
      <p:sp>
        <p:nvSpPr>
          <p:cNvPr id="66" name="Text Placeholder 21"/>
          <p:cNvSpPr>
            <a:spLocks noGrp="1"/>
          </p:cNvSpPr>
          <p:nvPr>
            <p:ph type="body" sz="quarter" idx="68" hasCustomPrompt="1"/>
          </p:nvPr>
        </p:nvSpPr>
        <p:spPr>
          <a:xfrm>
            <a:off x="8273799" y="4808318"/>
            <a:ext cx="1596388" cy="256105"/>
          </a:xfrm>
        </p:spPr>
        <p:txBody>
          <a:bodyPr lIns="0" tIns="0" rIns="0" bIns="0" anchor="t" anchorCtr="0">
            <a:noAutofit/>
          </a:bodyPr>
          <a:lstStyle>
            <a:lvl1pPr marL="0" indent="0" algn="l">
              <a:lnSpc>
                <a:spcPct val="150000"/>
              </a:lnSpc>
              <a:spcBef>
                <a:spcPts val="600"/>
              </a:spcBef>
              <a:spcAft>
                <a:spcPts val="0"/>
              </a:spcAft>
              <a:buClr>
                <a:schemeClr val="accent1"/>
              </a:buClr>
              <a:buSzPct val="87000"/>
              <a:buFont typeface="Arial" panose="020B0604020202020204" pitchFamily="34" charset="0"/>
              <a:buNone/>
              <a:defRPr sz="1000" b="1" cap="all" baseline="0">
                <a:solidFill>
                  <a:schemeClr val="tx2"/>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78" name="Text Placeholder 21"/>
          <p:cNvSpPr>
            <a:spLocks noGrp="1"/>
          </p:cNvSpPr>
          <p:nvPr>
            <p:ph type="body" sz="quarter" idx="79" hasCustomPrompt="1"/>
          </p:nvPr>
        </p:nvSpPr>
        <p:spPr>
          <a:xfrm>
            <a:off x="8273799" y="5065390"/>
            <a:ext cx="1596387" cy="242160"/>
          </a:xfrm>
        </p:spPr>
        <p:txBody>
          <a:bodyPr lIns="0" tIns="0" rIns="0" bIns="0" anchor="t">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80" name="Text Placeholder 21"/>
          <p:cNvSpPr>
            <a:spLocks noGrp="1"/>
          </p:cNvSpPr>
          <p:nvPr>
            <p:ph type="body" sz="quarter" idx="81" hasCustomPrompt="1"/>
          </p:nvPr>
        </p:nvSpPr>
        <p:spPr>
          <a:xfrm>
            <a:off x="8273799" y="5296843"/>
            <a:ext cx="1596387" cy="461480"/>
          </a:xfrm>
        </p:spPr>
        <p:txBody>
          <a:bodyPr lIns="0" tIns="0" rIns="0" bIns="0" anchor="ctr">
            <a:noAutofit/>
          </a:bodyPr>
          <a:lstStyle>
            <a:lvl1pPr marL="0" indent="0" algn="l">
              <a:lnSpc>
                <a:spcPct val="100000"/>
              </a:lnSpc>
              <a:spcBef>
                <a:spcPts val="0"/>
              </a:spcBef>
              <a:spcAft>
                <a:spcPts val="0"/>
              </a:spcAft>
              <a:buFont typeface="Arial" panose="020B0604020202020204" pitchFamily="34" charset="0"/>
              <a:buNone/>
              <a:defRPr sz="1000">
                <a:solidFill>
                  <a:schemeClr val="tx2"/>
                </a:solidFill>
                <a:latin typeface="+mn-lt"/>
              </a:defRPr>
            </a:lvl1pPr>
            <a:lvl2pPr marL="137160" indent="-137160">
              <a:lnSpc>
                <a:spcPct val="150000"/>
              </a:lnSpc>
              <a:spcBef>
                <a:spcPts val="600"/>
              </a:spcBef>
              <a:spcAft>
                <a:spcPts val="0"/>
              </a:spcAft>
              <a:buFont typeface="Arial" panose="020B0604020202020204" pitchFamily="34" charset="0"/>
              <a:buChar char="•"/>
              <a:defRPr sz="900"/>
            </a:lvl2pPr>
            <a:lvl3pPr marL="137160" indent="-137160">
              <a:lnSpc>
                <a:spcPct val="150000"/>
              </a:lnSpc>
              <a:spcBef>
                <a:spcPts val="600"/>
              </a:spcBef>
              <a:spcAft>
                <a:spcPts val="0"/>
              </a:spcAft>
              <a:buFont typeface="Arial" panose="020B0604020202020204" pitchFamily="34" charset="0"/>
              <a:buChar char="•"/>
              <a:defRPr sz="900"/>
            </a:lvl3pPr>
            <a:lvl4pPr marL="137160" indent="-137160">
              <a:lnSpc>
                <a:spcPct val="150000"/>
              </a:lnSpc>
              <a:spcBef>
                <a:spcPts val="600"/>
              </a:spcBef>
              <a:spcAft>
                <a:spcPts val="0"/>
              </a:spcAft>
              <a:buFont typeface="Arial" panose="020B0604020202020204" pitchFamily="34" charset="0"/>
              <a:buChar char="•"/>
              <a:defRPr sz="900"/>
            </a:lvl4pPr>
            <a:lvl5pPr marL="137160" indent="-137160">
              <a:lnSpc>
                <a:spcPct val="150000"/>
              </a:lnSpc>
              <a:spcBef>
                <a:spcPts val="600"/>
              </a:spcBef>
              <a:spcAft>
                <a:spcPts val="0"/>
              </a:spcAft>
              <a:buFont typeface="Arial" panose="020B0604020202020204" pitchFamily="34" charset="0"/>
              <a:buChar char="•"/>
              <a:defRPr sz="900"/>
            </a:lvl5pPr>
            <a:lvl6pPr marL="137160" indent="-137160">
              <a:lnSpc>
                <a:spcPct val="150000"/>
              </a:lnSpc>
              <a:spcBef>
                <a:spcPts val="600"/>
              </a:spcBef>
              <a:spcAft>
                <a:spcPts val="0"/>
              </a:spcAft>
              <a:defRPr sz="900"/>
            </a:lvl6pPr>
            <a:lvl7pPr marL="137160" indent="-137160">
              <a:lnSpc>
                <a:spcPct val="150000"/>
              </a:lnSpc>
              <a:spcBef>
                <a:spcPts val="600"/>
              </a:spcBef>
              <a:spcAft>
                <a:spcPts val="0"/>
              </a:spcAft>
              <a:defRPr sz="900"/>
            </a:lvl7pPr>
            <a:lvl8pPr marL="137160" indent="-137160">
              <a:lnSpc>
                <a:spcPct val="150000"/>
              </a:lnSpc>
              <a:spcBef>
                <a:spcPts val="600"/>
              </a:spcBef>
              <a:spcAft>
                <a:spcPts val="0"/>
              </a:spcAft>
              <a:defRPr sz="900"/>
            </a:lvl8pPr>
            <a:lvl9pPr marL="137160" indent="-137160">
              <a:lnSpc>
                <a:spcPct val="150000"/>
              </a:lnSpc>
              <a:spcBef>
                <a:spcPts val="600"/>
              </a:spcBef>
              <a:spcAft>
                <a:spcPts val="0"/>
              </a:spcAft>
              <a:defRPr sz="900"/>
            </a:lvl9pPr>
          </a:lstStyle>
          <a:p>
            <a:pPr lvl="0"/>
            <a:r>
              <a:rPr dirty="0"/>
              <a:t>Click to add</a:t>
            </a:r>
            <a:r>
              <a:rPr lang="en-US" dirty="0"/>
              <a:t> text</a:t>
            </a:r>
            <a:endParaRPr dirty="0"/>
          </a:p>
        </p:txBody>
      </p:sp>
      <p:sp>
        <p:nvSpPr>
          <p:cNvPr id="68" name="Text Placeholder 21"/>
          <p:cNvSpPr>
            <a:spLocks noGrp="1"/>
          </p:cNvSpPr>
          <p:nvPr>
            <p:ph type="body" sz="quarter" idx="70" hasCustomPrompt="1"/>
          </p:nvPr>
        </p:nvSpPr>
        <p:spPr>
          <a:xfrm>
            <a:off x="8273799" y="5758322"/>
            <a:ext cx="1596388" cy="295006"/>
          </a:xfrm>
        </p:spPr>
        <p:txBody>
          <a:bodyPr lIns="0" tIns="0" rIns="0" bIns="0" anchor="b" anchorCtr="0">
            <a:noAutofit/>
          </a:bodyPr>
          <a:lstStyle>
            <a:lvl1pPr marL="0" indent="0" algn="l">
              <a:lnSpc>
                <a:spcPct val="100000"/>
              </a:lnSpc>
              <a:spcBef>
                <a:spcPts val="0"/>
              </a:spcBef>
              <a:spcAft>
                <a:spcPts val="0"/>
              </a:spcAft>
              <a:buClr>
                <a:schemeClr val="accent1"/>
              </a:buClr>
              <a:buSzPct val="87000"/>
              <a:buFont typeface="Arial" panose="020B0604020202020204" pitchFamily="34" charset="0"/>
              <a:buNone/>
              <a:defRPr sz="1000" b="0">
                <a:solidFill>
                  <a:schemeClr val="accent1"/>
                </a:solidFill>
                <a:latin typeface="+mn-lt"/>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lang="en-US" dirty="0"/>
              <a:t>email address</a:t>
            </a:r>
            <a:endParaRPr dirty="0"/>
          </a:p>
        </p:txBody>
      </p:sp>
      <p:sp>
        <p:nvSpPr>
          <p:cNvPr id="70" name="Text Placeholder 21"/>
          <p:cNvSpPr>
            <a:spLocks noGrp="1"/>
          </p:cNvSpPr>
          <p:nvPr>
            <p:ph type="body" sz="quarter" idx="72" hasCustomPrompt="1"/>
          </p:nvPr>
        </p:nvSpPr>
        <p:spPr>
          <a:xfrm>
            <a:off x="6916676" y="6408901"/>
            <a:ext cx="2953511" cy="400803"/>
          </a:xfrm>
        </p:spPr>
        <p:txBody>
          <a:bodyPr lIns="0" tIns="0" rIns="0" bIns="0" anchor="t" anchorCtr="0">
            <a:noAutofit/>
          </a:bodyPr>
          <a:lstStyle>
            <a:lvl1pPr marL="0" indent="0" algn="l">
              <a:lnSpc>
                <a:spcPct val="114000"/>
              </a:lnSpc>
              <a:spcBef>
                <a:spcPts val="800"/>
              </a:spcBef>
              <a:buNone/>
              <a:defRPr sz="1100" b="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URL</a:t>
            </a:r>
            <a:endParaRPr dirty="0"/>
          </a:p>
        </p:txBody>
      </p:sp>
      <p:sp>
        <p:nvSpPr>
          <p:cNvPr id="3" name="Text Placeholder 2"/>
          <p:cNvSpPr>
            <a:spLocks noGrp="1"/>
          </p:cNvSpPr>
          <p:nvPr>
            <p:ph type="body" sz="quarter" idx="82" hasCustomPrompt="1"/>
          </p:nvPr>
        </p:nvSpPr>
        <p:spPr>
          <a:xfrm>
            <a:off x="228600" y="182880"/>
            <a:ext cx="2953512" cy="91440"/>
          </a:xfrm>
          <a:blipFill>
            <a:blip r:embed="rId2"/>
            <a:stretch>
              <a:fillRect/>
            </a:stretch>
          </a:blipFill>
        </p:spPr>
        <p:txBody>
          <a:bodyPr>
            <a:normAutofit/>
          </a:bodyPr>
          <a:lstStyle>
            <a:lvl1pPr marL="0" indent="0">
              <a:lnSpc>
                <a:spcPct val="100000"/>
              </a:lnSpc>
              <a:spcBef>
                <a:spcPts val="0"/>
              </a:spcBef>
              <a:buNone/>
              <a:defRPr sz="100">
                <a:solidFill>
                  <a:schemeClr val="bg1"/>
                </a:solidFill>
              </a:defRPr>
            </a:lvl1pPr>
            <a:lvl2pPr marL="0" indent="0">
              <a:lnSpc>
                <a:spcPct val="100000"/>
              </a:lnSpc>
              <a:spcBef>
                <a:spcPts val="0"/>
              </a:spcBef>
              <a:buNone/>
              <a:defRPr sz="100">
                <a:solidFill>
                  <a:schemeClr val="bg1"/>
                </a:solidFill>
              </a:defRPr>
            </a:lvl2pPr>
            <a:lvl3pPr marL="0" indent="0">
              <a:lnSpc>
                <a:spcPct val="100000"/>
              </a:lnSpc>
              <a:spcBef>
                <a:spcPts val="0"/>
              </a:spcBef>
              <a:buNone/>
              <a:defRPr sz="100">
                <a:solidFill>
                  <a:schemeClr val="bg1"/>
                </a:solidFill>
              </a:defRPr>
            </a:lvl3pPr>
            <a:lvl4pPr marL="0" indent="0">
              <a:lnSpc>
                <a:spcPct val="100000"/>
              </a:lnSpc>
              <a:spcBef>
                <a:spcPts val="0"/>
              </a:spcBef>
              <a:buNone/>
              <a:defRPr sz="100">
                <a:solidFill>
                  <a:schemeClr val="bg1"/>
                </a:solidFill>
              </a:defRPr>
            </a:lvl4pPr>
            <a:lvl5pPr marL="0" indent="0">
              <a:lnSpc>
                <a:spcPct val="100000"/>
              </a:lnSpc>
              <a:spcBef>
                <a:spcPts val="0"/>
              </a:spcBef>
              <a:buNone/>
              <a:defRPr sz="100">
                <a:solidFill>
                  <a:schemeClr val="bg1"/>
                </a:solidFill>
              </a:defRPr>
            </a:lvl5pPr>
            <a:lvl6pPr marL="0" indent="0">
              <a:lnSpc>
                <a:spcPct val="100000"/>
              </a:lnSpc>
              <a:spcBef>
                <a:spcPts val="0"/>
              </a:spcBef>
              <a:buNone/>
              <a:defRPr sz="100">
                <a:solidFill>
                  <a:schemeClr val="bg1"/>
                </a:solidFill>
              </a:defRPr>
            </a:lvl6pPr>
            <a:lvl7pPr marL="0" indent="0">
              <a:lnSpc>
                <a:spcPct val="100000"/>
              </a:lnSpc>
              <a:spcBef>
                <a:spcPts val="0"/>
              </a:spcBef>
              <a:buNone/>
              <a:defRPr sz="100">
                <a:solidFill>
                  <a:schemeClr val="bg1"/>
                </a:solidFill>
              </a:defRPr>
            </a:lvl7pPr>
            <a:lvl8pPr marL="0" indent="0">
              <a:lnSpc>
                <a:spcPct val="100000"/>
              </a:lnSpc>
              <a:spcBef>
                <a:spcPts val="0"/>
              </a:spcBef>
              <a:buNone/>
              <a:defRPr sz="100">
                <a:solidFill>
                  <a:schemeClr val="bg1"/>
                </a:solidFill>
              </a:defRPr>
            </a:lvl8pPr>
            <a:lvl9pPr marL="0" indent="0">
              <a:lnSpc>
                <a:spcPct val="100000"/>
              </a:lnSpc>
              <a:spcBef>
                <a:spcPts val="0"/>
              </a:spcBef>
              <a:buNone/>
              <a:defRPr sz="100">
                <a:solidFill>
                  <a:schemeClr val="bg1"/>
                </a:solidFill>
              </a:defRPr>
            </a:lvl9pPr>
          </a:lstStyle>
          <a:p>
            <a:pPr lvl="0"/>
            <a:r>
              <a:rPr lang="en-US" dirty="0"/>
              <a:t> </a:t>
            </a:r>
          </a:p>
        </p:txBody>
      </p:sp>
      <p:sp>
        <p:nvSpPr>
          <p:cNvPr id="29" name="Text Placeholder 2"/>
          <p:cNvSpPr>
            <a:spLocks noGrp="1"/>
          </p:cNvSpPr>
          <p:nvPr>
            <p:ph type="body" sz="quarter" idx="83" hasCustomPrompt="1"/>
          </p:nvPr>
        </p:nvSpPr>
        <p:spPr>
          <a:xfrm>
            <a:off x="228600" y="4279392"/>
            <a:ext cx="2953512" cy="91440"/>
          </a:xfrm>
          <a:blipFill>
            <a:blip r:embed="rId2"/>
            <a:stretch>
              <a:fillRect/>
            </a:stretch>
          </a:blipFill>
        </p:spPr>
        <p:txBody>
          <a:bodyPr>
            <a:normAutofit/>
          </a:bodyPr>
          <a:lstStyle>
            <a:lvl1pPr marL="0" indent="0">
              <a:lnSpc>
                <a:spcPct val="100000"/>
              </a:lnSpc>
              <a:spcBef>
                <a:spcPts val="0"/>
              </a:spcBef>
              <a:buNone/>
              <a:defRPr sz="100">
                <a:solidFill>
                  <a:schemeClr val="bg1"/>
                </a:solidFill>
              </a:defRPr>
            </a:lvl1pPr>
            <a:lvl2pPr marL="0" indent="0">
              <a:lnSpc>
                <a:spcPct val="100000"/>
              </a:lnSpc>
              <a:spcBef>
                <a:spcPts val="0"/>
              </a:spcBef>
              <a:buNone/>
              <a:defRPr sz="100">
                <a:solidFill>
                  <a:schemeClr val="bg1"/>
                </a:solidFill>
              </a:defRPr>
            </a:lvl2pPr>
            <a:lvl3pPr marL="0" indent="0">
              <a:lnSpc>
                <a:spcPct val="100000"/>
              </a:lnSpc>
              <a:spcBef>
                <a:spcPts val="0"/>
              </a:spcBef>
              <a:buNone/>
              <a:defRPr sz="100">
                <a:solidFill>
                  <a:schemeClr val="bg1"/>
                </a:solidFill>
              </a:defRPr>
            </a:lvl3pPr>
            <a:lvl4pPr marL="0" indent="0">
              <a:lnSpc>
                <a:spcPct val="100000"/>
              </a:lnSpc>
              <a:spcBef>
                <a:spcPts val="0"/>
              </a:spcBef>
              <a:buNone/>
              <a:defRPr sz="100">
                <a:solidFill>
                  <a:schemeClr val="bg1"/>
                </a:solidFill>
              </a:defRPr>
            </a:lvl4pPr>
            <a:lvl5pPr marL="0" indent="0">
              <a:lnSpc>
                <a:spcPct val="100000"/>
              </a:lnSpc>
              <a:spcBef>
                <a:spcPts val="0"/>
              </a:spcBef>
              <a:buNone/>
              <a:defRPr sz="100">
                <a:solidFill>
                  <a:schemeClr val="bg1"/>
                </a:solidFill>
              </a:defRPr>
            </a:lvl5pPr>
            <a:lvl6pPr marL="0" indent="0">
              <a:lnSpc>
                <a:spcPct val="100000"/>
              </a:lnSpc>
              <a:spcBef>
                <a:spcPts val="0"/>
              </a:spcBef>
              <a:buNone/>
              <a:defRPr sz="100">
                <a:solidFill>
                  <a:schemeClr val="bg1"/>
                </a:solidFill>
              </a:defRPr>
            </a:lvl6pPr>
            <a:lvl7pPr marL="0" indent="0">
              <a:lnSpc>
                <a:spcPct val="100000"/>
              </a:lnSpc>
              <a:spcBef>
                <a:spcPts val="0"/>
              </a:spcBef>
              <a:buNone/>
              <a:defRPr sz="100">
                <a:solidFill>
                  <a:schemeClr val="bg1"/>
                </a:solidFill>
              </a:defRPr>
            </a:lvl7pPr>
            <a:lvl8pPr marL="0" indent="0">
              <a:lnSpc>
                <a:spcPct val="100000"/>
              </a:lnSpc>
              <a:spcBef>
                <a:spcPts val="0"/>
              </a:spcBef>
              <a:buNone/>
              <a:defRPr sz="100">
                <a:solidFill>
                  <a:schemeClr val="bg1"/>
                </a:solidFill>
              </a:defRPr>
            </a:lvl8pPr>
            <a:lvl9pPr marL="0" indent="0">
              <a:lnSpc>
                <a:spcPct val="100000"/>
              </a:lnSpc>
              <a:spcBef>
                <a:spcPts val="0"/>
              </a:spcBef>
              <a:buNone/>
              <a:defRPr sz="100">
                <a:solidFill>
                  <a:schemeClr val="bg1"/>
                </a:solidFill>
              </a:defRPr>
            </a:lvl9pPr>
          </a:lstStyle>
          <a:p>
            <a:pPr lvl="0"/>
            <a:r>
              <a:rPr lang="en-US" dirty="0"/>
              <a:t> </a:t>
            </a:r>
          </a:p>
        </p:txBody>
      </p:sp>
      <p:sp>
        <p:nvSpPr>
          <p:cNvPr id="30" name="Text Placeholder 2"/>
          <p:cNvSpPr>
            <a:spLocks noGrp="1"/>
          </p:cNvSpPr>
          <p:nvPr>
            <p:ph type="body" sz="quarter" idx="84" hasCustomPrompt="1"/>
          </p:nvPr>
        </p:nvSpPr>
        <p:spPr>
          <a:xfrm>
            <a:off x="3611880" y="4443984"/>
            <a:ext cx="2953512" cy="91440"/>
          </a:xfrm>
          <a:blipFill>
            <a:blip r:embed="rId2"/>
            <a:stretch>
              <a:fillRect/>
            </a:stretch>
          </a:blipFill>
        </p:spPr>
        <p:txBody>
          <a:bodyPr>
            <a:normAutofit/>
          </a:bodyPr>
          <a:lstStyle>
            <a:lvl1pPr marL="0" indent="0">
              <a:lnSpc>
                <a:spcPct val="100000"/>
              </a:lnSpc>
              <a:spcBef>
                <a:spcPts val="0"/>
              </a:spcBef>
              <a:buNone/>
              <a:defRPr sz="100">
                <a:solidFill>
                  <a:schemeClr val="bg1"/>
                </a:solidFill>
              </a:defRPr>
            </a:lvl1pPr>
            <a:lvl2pPr marL="0" indent="0">
              <a:lnSpc>
                <a:spcPct val="100000"/>
              </a:lnSpc>
              <a:spcBef>
                <a:spcPts val="0"/>
              </a:spcBef>
              <a:buNone/>
              <a:defRPr sz="100">
                <a:solidFill>
                  <a:schemeClr val="bg1"/>
                </a:solidFill>
              </a:defRPr>
            </a:lvl2pPr>
            <a:lvl3pPr marL="0" indent="0">
              <a:lnSpc>
                <a:spcPct val="100000"/>
              </a:lnSpc>
              <a:spcBef>
                <a:spcPts val="0"/>
              </a:spcBef>
              <a:buNone/>
              <a:defRPr sz="100">
                <a:solidFill>
                  <a:schemeClr val="bg1"/>
                </a:solidFill>
              </a:defRPr>
            </a:lvl3pPr>
            <a:lvl4pPr marL="0" indent="0">
              <a:lnSpc>
                <a:spcPct val="100000"/>
              </a:lnSpc>
              <a:spcBef>
                <a:spcPts val="0"/>
              </a:spcBef>
              <a:buNone/>
              <a:defRPr sz="100">
                <a:solidFill>
                  <a:schemeClr val="bg1"/>
                </a:solidFill>
              </a:defRPr>
            </a:lvl4pPr>
            <a:lvl5pPr marL="0" indent="0">
              <a:lnSpc>
                <a:spcPct val="100000"/>
              </a:lnSpc>
              <a:spcBef>
                <a:spcPts val="0"/>
              </a:spcBef>
              <a:buNone/>
              <a:defRPr sz="100">
                <a:solidFill>
                  <a:schemeClr val="bg1"/>
                </a:solidFill>
              </a:defRPr>
            </a:lvl5pPr>
            <a:lvl6pPr marL="0" indent="0">
              <a:lnSpc>
                <a:spcPct val="100000"/>
              </a:lnSpc>
              <a:spcBef>
                <a:spcPts val="0"/>
              </a:spcBef>
              <a:buNone/>
              <a:defRPr sz="100">
                <a:solidFill>
                  <a:schemeClr val="bg1"/>
                </a:solidFill>
              </a:defRPr>
            </a:lvl6pPr>
            <a:lvl7pPr marL="0" indent="0">
              <a:lnSpc>
                <a:spcPct val="100000"/>
              </a:lnSpc>
              <a:spcBef>
                <a:spcPts val="0"/>
              </a:spcBef>
              <a:buNone/>
              <a:defRPr sz="100">
                <a:solidFill>
                  <a:schemeClr val="bg1"/>
                </a:solidFill>
              </a:defRPr>
            </a:lvl7pPr>
            <a:lvl8pPr marL="0" indent="0">
              <a:lnSpc>
                <a:spcPct val="100000"/>
              </a:lnSpc>
              <a:spcBef>
                <a:spcPts val="0"/>
              </a:spcBef>
              <a:buNone/>
              <a:defRPr sz="100">
                <a:solidFill>
                  <a:schemeClr val="bg1"/>
                </a:solidFill>
              </a:defRPr>
            </a:lvl8pPr>
            <a:lvl9pPr marL="0" indent="0">
              <a:lnSpc>
                <a:spcPct val="100000"/>
              </a:lnSpc>
              <a:spcBef>
                <a:spcPts val="0"/>
              </a:spcBef>
              <a:buNone/>
              <a:defRPr sz="100">
                <a:solidFill>
                  <a:schemeClr val="bg1"/>
                </a:solidFill>
              </a:defRPr>
            </a:lvl9pPr>
          </a:lstStyle>
          <a:p>
            <a:pPr lvl="0"/>
            <a:r>
              <a:rPr lang="en-US" dirty="0"/>
              <a:t> </a:t>
            </a:r>
          </a:p>
        </p:txBody>
      </p:sp>
      <p:sp>
        <p:nvSpPr>
          <p:cNvPr id="32" name="Text Placeholder 2"/>
          <p:cNvSpPr>
            <a:spLocks noGrp="1"/>
          </p:cNvSpPr>
          <p:nvPr>
            <p:ph type="body" sz="quarter" idx="85" hasCustomPrompt="1"/>
          </p:nvPr>
        </p:nvSpPr>
        <p:spPr>
          <a:xfrm>
            <a:off x="6912864" y="2916936"/>
            <a:ext cx="2953512" cy="91440"/>
          </a:xfrm>
          <a:blipFill>
            <a:blip r:embed="rId2"/>
            <a:stretch>
              <a:fillRect/>
            </a:stretch>
          </a:blipFill>
        </p:spPr>
        <p:txBody>
          <a:bodyPr>
            <a:normAutofit/>
          </a:bodyPr>
          <a:lstStyle>
            <a:lvl1pPr marL="0" indent="0">
              <a:lnSpc>
                <a:spcPct val="100000"/>
              </a:lnSpc>
              <a:spcBef>
                <a:spcPts val="0"/>
              </a:spcBef>
              <a:buNone/>
              <a:defRPr sz="100">
                <a:solidFill>
                  <a:schemeClr val="bg1"/>
                </a:solidFill>
              </a:defRPr>
            </a:lvl1pPr>
            <a:lvl2pPr marL="0" indent="0">
              <a:lnSpc>
                <a:spcPct val="100000"/>
              </a:lnSpc>
              <a:spcBef>
                <a:spcPts val="0"/>
              </a:spcBef>
              <a:buNone/>
              <a:defRPr sz="100">
                <a:solidFill>
                  <a:schemeClr val="bg1"/>
                </a:solidFill>
              </a:defRPr>
            </a:lvl2pPr>
            <a:lvl3pPr marL="0" indent="0">
              <a:lnSpc>
                <a:spcPct val="100000"/>
              </a:lnSpc>
              <a:spcBef>
                <a:spcPts val="0"/>
              </a:spcBef>
              <a:buNone/>
              <a:defRPr sz="100">
                <a:solidFill>
                  <a:schemeClr val="bg1"/>
                </a:solidFill>
              </a:defRPr>
            </a:lvl3pPr>
            <a:lvl4pPr marL="0" indent="0">
              <a:lnSpc>
                <a:spcPct val="100000"/>
              </a:lnSpc>
              <a:spcBef>
                <a:spcPts val="0"/>
              </a:spcBef>
              <a:buNone/>
              <a:defRPr sz="100">
                <a:solidFill>
                  <a:schemeClr val="bg1"/>
                </a:solidFill>
              </a:defRPr>
            </a:lvl4pPr>
            <a:lvl5pPr marL="0" indent="0">
              <a:lnSpc>
                <a:spcPct val="100000"/>
              </a:lnSpc>
              <a:spcBef>
                <a:spcPts val="0"/>
              </a:spcBef>
              <a:buNone/>
              <a:defRPr sz="100">
                <a:solidFill>
                  <a:schemeClr val="bg1"/>
                </a:solidFill>
              </a:defRPr>
            </a:lvl5pPr>
            <a:lvl6pPr marL="0" indent="0">
              <a:lnSpc>
                <a:spcPct val="100000"/>
              </a:lnSpc>
              <a:spcBef>
                <a:spcPts val="0"/>
              </a:spcBef>
              <a:buNone/>
              <a:defRPr sz="100">
                <a:solidFill>
                  <a:schemeClr val="bg1"/>
                </a:solidFill>
              </a:defRPr>
            </a:lvl6pPr>
            <a:lvl7pPr marL="0" indent="0">
              <a:lnSpc>
                <a:spcPct val="100000"/>
              </a:lnSpc>
              <a:spcBef>
                <a:spcPts val="0"/>
              </a:spcBef>
              <a:buNone/>
              <a:defRPr sz="100">
                <a:solidFill>
                  <a:schemeClr val="bg1"/>
                </a:solidFill>
              </a:defRPr>
            </a:lvl7pPr>
            <a:lvl8pPr marL="0" indent="0">
              <a:lnSpc>
                <a:spcPct val="100000"/>
              </a:lnSpc>
              <a:spcBef>
                <a:spcPts val="0"/>
              </a:spcBef>
              <a:buNone/>
              <a:defRPr sz="100">
                <a:solidFill>
                  <a:schemeClr val="bg1"/>
                </a:solidFill>
              </a:defRPr>
            </a:lvl8pPr>
            <a:lvl9pPr marL="0" indent="0">
              <a:lnSpc>
                <a:spcPct val="100000"/>
              </a:lnSpc>
              <a:spcBef>
                <a:spcPts val="0"/>
              </a:spcBef>
              <a:buNone/>
              <a:defRPr sz="100">
                <a:solidFill>
                  <a:schemeClr val="bg1"/>
                </a:solidFill>
              </a:defRPr>
            </a:lvl9pPr>
          </a:lstStyle>
          <a:p>
            <a:pPr lvl="0"/>
            <a:r>
              <a:rPr lang="en-US" dirty="0"/>
              <a:t> </a:t>
            </a:r>
          </a:p>
        </p:txBody>
      </p:sp>
      <p:sp>
        <p:nvSpPr>
          <p:cNvPr id="33" name="Text Placeholder 2"/>
          <p:cNvSpPr>
            <a:spLocks noGrp="1"/>
          </p:cNvSpPr>
          <p:nvPr>
            <p:ph type="body" sz="quarter" idx="86" hasCustomPrompt="1"/>
          </p:nvPr>
        </p:nvSpPr>
        <p:spPr>
          <a:xfrm>
            <a:off x="6912864" y="6291072"/>
            <a:ext cx="2953512" cy="91440"/>
          </a:xfrm>
          <a:blipFill>
            <a:blip r:embed="rId2"/>
            <a:stretch>
              <a:fillRect/>
            </a:stretch>
          </a:blipFill>
        </p:spPr>
        <p:txBody>
          <a:bodyPr>
            <a:normAutofit/>
          </a:bodyPr>
          <a:lstStyle>
            <a:lvl1pPr marL="0" indent="0">
              <a:lnSpc>
                <a:spcPct val="100000"/>
              </a:lnSpc>
              <a:spcBef>
                <a:spcPts val="0"/>
              </a:spcBef>
              <a:buNone/>
              <a:defRPr sz="100">
                <a:solidFill>
                  <a:schemeClr val="bg1"/>
                </a:solidFill>
              </a:defRPr>
            </a:lvl1pPr>
            <a:lvl2pPr marL="0" indent="0">
              <a:lnSpc>
                <a:spcPct val="100000"/>
              </a:lnSpc>
              <a:spcBef>
                <a:spcPts val="0"/>
              </a:spcBef>
              <a:buNone/>
              <a:defRPr sz="100">
                <a:solidFill>
                  <a:schemeClr val="bg1"/>
                </a:solidFill>
              </a:defRPr>
            </a:lvl2pPr>
            <a:lvl3pPr marL="0" indent="0">
              <a:lnSpc>
                <a:spcPct val="100000"/>
              </a:lnSpc>
              <a:spcBef>
                <a:spcPts val="0"/>
              </a:spcBef>
              <a:buNone/>
              <a:defRPr sz="100">
                <a:solidFill>
                  <a:schemeClr val="bg1"/>
                </a:solidFill>
              </a:defRPr>
            </a:lvl3pPr>
            <a:lvl4pPr marL="0" indent="0">
              <a:lnSpc>
                <a:spcPct val="100000"/>
              </a:lnSpc>
              <a:spcBef>
                <a:spcPts val="0"/>
              </a:spcBef>
              <a:buNone/>
              <a:defRPr sz="100">
                <a:solidFill>
                  <a:schemeClr val="bg1"/>
                </a:solidFill>
              </a:defRPr>
            </a:lvl4pPr>
            <a:lvl5pPr marL="0" indent="0">
              <a:lnSpc>
                <a:spcPct val="100000"/>
              </a:lnSpc>
              <a:spcBef>
                <a:spcPts val="0"/>
              </a:spcBef>
              <a:buNone/>
              <a:defRPr sz="100">
                <a:solidFill>
                  <a:schemeClr val="bg1"/>
                </a:solidFill>
              </a:defRPr>
            </a:lvl5pPr>
            <a:lvl6pPr marL="0" indent="0">
              <a:lnSpc>
                <a:spcPct val="100000"/>
              </a:lnSpc>
              <a:spcBef>
                <a:spcPts val="0"/>
              </a:spcBef>
              <a:buNone/>
              <a:defRPr sz="100">
                <a:solidFill>
                  <a:schemeClr val="bg1"/>
                </a:solidFill>
              </a:defRPr>
            </a:lvl6pPr>
            <a:lvl7pPr marL="0" indent="0">
              <a:lnSpc>
                <a:spcPct val="100000"/>
              </a:lnSpc>
              <a:spcBef>
                <a:spcPts val="0"/>
              </a:spcBef>
              <a:buNone/>
              <a:defRPr sz="100">
                <a:solidFill>
                  <a:schemeClr val="bg1"/>
                </a:solidFill>
              </a:defRPr>
            </a:lvl7pPr>
            <a:lvl8pPr marL="0" indent="0">
              <a:lnSpc>
                <a:spcPct val="100000"/>
              </a:lnSpc>
              <a:spcBef>
                <a:spcPts val="0"/>
              </a:spcBef>
              <a:buNone/>
              <a:defRPr sz="100">
                <a:solidFill>
                  <a:schemeClr val="bg1"/>
                </a:solidFill>
              </a:defRPr>
            </a:lvl8pPr>
            <a:lvl9pPr marL="0" indent="0">
              <a:lnSpc>
                <a:spcPct val="100000"/>
              </a:lnSpc>
              <a:spcBef>
                <a:spcPts val="0"/>
              </a:spcBef>
              <a:buNone/>
              <a:defRPr sz="100">
                <a:solidFill>
                  <a:schemeClr val="bg1"/>
                </a:solidFill>
              </a:defRPr>
            </a:lvl9pPr>
          </a:lstStyle>
          <a:p>
            <a:pPr lvl="0"/>
            <a:r>
              <a:rPr lang="en-US" dirty="0"/>
              <a:t> </a:t>
            </a:r>
          </a:p>
        </p:txBody>
      </p:sp>
    </p:spTree>
    <p:extLst>
      <p:ext uri="{BB962C8B-B14F-4D97-AF65-F5344CB8AC3E}">
        <p14:creationId xmlns:p14="http://schemas.microsoft.com/office/powerpoint/2010/main" val="1184508751"/>
      </p:ext>
    </p:extLst>
  </p:cSld>
  <p:clrMapOvr>
    <a:masterClrMapping/>
  </p:clrMapOvr>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3/6/2016</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44" userDrawn="1">
          <p15:clr>
            <a:srgbClr val="F26B43"/>
          </p15:clr>
        </p15:guide>
        <p15:guide id="2" pos="144" userDrawn="1">
          <p15:clr>
            <a:srgbClr val="F26B43"/>
          </p15:clr>
        </p15:guide>
        <p15:guide id="3" pos="6192" userDrawn="1">
          <p15:clr>
            <a:srgbClr val="F26B43"/>
          </p15:clr>
        </p15:guide>
        <p15:guide id="4" orient="horz" pos="47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20"/>
          </p:nvPr>
        </p:nvSpPr>
        <p:spPr>
          <a:xfrm>
            <a:off x="235612" y="240371"/>
            <a:ext cx="2868775" cy="1294508"/>
          </a:xfrm>
        </p:spPr>
        <p:txBody>
          <a:bodyPr/>
          <a:lstStyle/>
          <a:p>
            <a:pPr>
              <a:lnSpc>
                <a:spcPct val="100000"/>
              </a:lnSpc>
            </a:pPr>
            <a:endParaRPr lang="en-US" sz="2400" dirty="0" smtClean="0">
              <a:latin typeface="Calibri Light" panose="020F0302020204030204" pitchFamily="34" charset="0"/>
            </a:endParaRPr>
          </a:p>
          <a:p>
            <a:pPr>
              <a:lnSpc>
                <a:spcPct val="100000"/>
              </a:lnSpc>
            </a:pPr>
            <a:r>
              <a:rPr lang="en-US" sz="2400" dirty="0" smtClean="0">
                <a:solidFill>
                  <a:srgbClr val="92D050"/>
                </a:solidFill>
                <a:latin typeface="Calibri Light" panose="020F0302020204030204" pitchFamily="34" charset="0"/>
              </a:rPr>
              <a:t>We’re offering you a simple way to rent and manage your bicycles through our service</a:t>
            </a:r>
            <a:endParaRPr lang="en-US" sz="2400" dirty="0">
              <a:solidFill>
                <a:srgbClr val="92D050"/>
              </a:solidFill>
              <a:latin typeface="Calibri Light" panose="020F0302020204030204" pitchFamily="34" charset="0"/>
            </a:endParaRPr>
          </a:p>
        </p:txBody>
      </p:sp>
      <p:pic>
        <p:nvPicPr>
          <p:cNvPr id="13" name="Picture Placeholder 1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520"/>
          <a:stretch/>
        </p:blipFill>
        <p:spPr>
          <a:xfrm>
            <a:off x="228600" y="2030819"/>
            <a:ext cx="2880360" cy="3922642"/>
          </a:xfrm>
          <a:ln>
            <a:solidFill>
              <a:schemeClr val="accent1"/>
            </a:solidFill>
          </a:ln>
        </p:spPr>
      </p:pic>
      <p:sp>
        <p:nvSpPr>
          <p:cNvPr id="34" name="Text Placeholder 33"/>
          <p:cNvSpPr>
            <a:spLocks noGrp="1"/>
          </p:cNvSpPr>
          <p:nvPr>
            <p:ph type="body" sz="quarter" idx="19"/>
          </p:nvPr>
        </p:nvSpPr>
        <p:spPr>
          <a:xfrm>
            <a:off x="228598" y="6055988"/>
            <a:ext cx="2880360" cy="1097570"/>
          </a:xfrm>
        </p:spPr>
        <p:txBody>
          <a:bodyPr/>
          <a:lstStyle/>
          <a:p>
            <a:r>
              <a:rPr lang="en-US" dirty="0" smtClean="0">
                <a:solidFill>
                  <a:srgbClr val="92D050"/>
                </a:solidFill>
                <a:latin typeface="Calibri Light" panose="020F0302020204030204" pitchFamily="34" charset="0"/>
              </a:rPr>
              <a:t>“We use </a:t>
            </a:r>
            <a:r>
              <a:rPr lang="en-US" dirty="0" smtClean="0">
                <a:solidFill>
                  <a:srgbClr val="92D050"/>
                </a:solidFill>
                <a:latin typeface="Calibri Light" panose="020F0302020204030204" pitchFamily="34" charset="0"/>
              </a:rPr>
              <a:t>Electric </a:t>
            </a:r>
            <a:r>
              <a:rPr lang="en-US" dirty="0" smtClean="0">
                <a:solidFill>
                  <a:srgbClr val="92D050"/>
                </a:solidFill>
                <a:latin typeface="Calibri Light" panose="020F0302020204030204" pitchFamily="34" charset="0"/>
              </a:rPr>
              <a:t>Horse </a:t>
            </a:r>
            <a:r>
              <a:rPr lang="en-US" dirty="0" smtClean="0">
                <a:solidFill>
                  <a:srgbClr val="92D050"/>
                </a:solidFill>
                <a:latin typeface="Calibri Light" panose="020F0302020204030204" pitchFamily="34" charset="0"/>
              </a:rPr>
              <a:t>to </a:t>
            </a:r>
            <a:r>
              <a:rPr lang="en-US" dirty="0" smtClean="0">
                <a:solidFill>
                  <a:srgbClr val="92D050"/>
                </a:solidFill>
                <a:latin typeface="Calibri Light" panose="020F0302020204030204" pitchFamily="34" charset="0"/>
              </a:rPr>
              <a:t>manage our disabled bicycle rental scheme and it does what it says on the tin!”</a:t>
            </a:r>
            <a:endParaRPr lang="en-US" dirty="0">
              <a:solidFill>
                <a:srgbClr val="92D050"/>
              </a:solidFill>
              <a:latin typeface="Calibri Light" panose="020F0302020204030204" pitchFamily="34" charset="0"/>
            </a:endParaRPr>
          </a:p>
        </p:txBody>
      </p:sp>
      <p:pic>
        <p:nvPicPr>
          <p:cNvPr id="10" name="Picture Placeholder 9"/>
          <p:cNvPicPr>
            <a:picLocks noGrp="1" noChangeAspect="1"/>
          </p:cNvPicPr>
          <p:nvPr>
            <p:ph type="pic" sz="quarter" idx="25"/>
          </p:nvPr>
        </p:nvPicPr>
        <p:blipFill rotWithShape="1">
          <a:blip r:embed="rId4">
            <a:extLst>
              <a:ext uri="{28A0092B-C50C-407E-A947-70E740481C1C}">
                <a14:useLocalDpi xmlns:a14="http://schemas.microsoft.com/office/drawing/2010/main" val="0"/>
              </a:ext>
            </a:extLst>
          </a:blip>
          <a:srcRect t="6587"/>
          <a:stretch/>
        </p:blipFill>
        <p:spPr>
          <a:xfrm>
            <a:off x="3291840" y="240371"/>
            <a:ext cx="6519459" cy="2488019"/>
          </a:xfrm>
          <a:ln>
            <a:solidFill>
              <a:schemeClr val="accent1"/>
            </a:solidFill>
          </a:ln>
        </p:spPr>
      </p:pic>
      <p:sp>
        <p:nvSpPr>
          <p:cNvPr id="32" name="Text Placeholder 31"/>
          <p:cNvSpPr>
            <a:spLocks noGrp="1"/>
          </p:cNvSpPr>
          <p:nvPr>
            <p:ph type="body" sz="quarter" idx="24"/>
          </p:nvPr>
        </p:nvSpPr>
        <p:spPr>
          <a:xfrm>
            <a:off x="996461" y="6882184"/>
            <a:ext cx="2110154" cy="304041"/>
          </a:xfrm>
        </p:spPr>
        <p:txBody>
          <a:bodyPr/>
          <a:lstStyle/>
          <a:p>
            <a:pPr>
              <a:lnSpc>
                <a:spcPct val="100000"/>
              </a:lnSpc>
            </a:pPr>
            <a:r>
              <a:rPr lang="en-US" sz="1200" dirty="0" smtClean="0">
                <a:latin typeface="Calibri" panose="020F0502020204030204" pitchFamily="34" charset="0"/>
              </a:rPr>
              <a:t>Martin Thomas </a:t>
            </a:r>
          </a:p>
          <a:p>
            <a:pPr>
              <a:lnSpc>
                <a:spcPct val="100000"/>
              </a:lnSpc>
            </a:pPr>
            <a:r>
              <a:rPr lang="en-US" sz="1200" dirty="0" smtClean="0">
                <a:latin typeface="Calibri" panose="020F0502020204030204" pitchFamily="34" charset="0"/>
              </a:rPr>
              <a:t>In2Gear C.I.C www.in2gear.biz</a:t>
            </a:r>
            <a:endParaRPr lang="en-US" sz="1200" dirty="0">
              <a:latin typeface="Calibri" panose="020F0502020204030204" pitchFamily="34" charset="0"/>
            </a:endParaRPr>
          </a:p>
        </p:txBody>
      </p:sp>
      <p:sp>
        <p:nvSpPr>
          <p:cNvPr id="19" name="Text Placeholder 18"/>
          <p:cNvSpPr>
            <a:spLocks noGrp="1"/>
          </p:cNvSpPr>
          <p:nvPr>
            <p:ph type="body" sz="quarter" idx="21"/>
          </p:nvPr>
        </p:nvSpPr>
        <p:spPr>
          <a:xfrm>
            <a:off x="6887771" y="6379537"/>
            <a:ext cx="3043038" cy="864618"/>
          </a:xfrm>
        </p:spPr>
        <p:txBody>
          <a:bodyPr/>
          <a:lstStyle/>
          <a:p>
            <a:pPr algn="ctr"/>
            <a:r>
              <a:rPr lang="en-US" sz="2400" b="0" dirty="0" smtClean="0">
                <a:solidFill>
                  <a:srgbClr val="92D050"/>
                </a:solidFill>
                <a:latin typeface="Calibri Light" panose="020F0302020204030204" pitchFamily="34" charset="0"/>
              </a:rPr>
              <a:t>Electric Horse Bicycle Rental Service</a:t>
            </a:r>
          </a:p>
          <a:p>
            <a:pPr algn="ctr"/>
            <a:r>
              <a:rPr lang="en-US" sz="2400" b="0" dirty="0" smtClean="0">
                <a:solidFill>
                  <a:srgbClr val="92D050"/>
                </a:solidFill>
                <a:latin typeface="Calibri Light" panose="020F0302020204030204" pitchFamily="34" charset="0"/>
              </a:rPr>
              <a:t>electrichorse.eu</a:t>
            </a:r>
            <a:endParaRPr lang="en-US" sz="2400" b="0" dirty="0">
              <a:solidFill>
                <a:srgbClr val="92D050"/>
              </a:solidFill>
              <a:latin typeface="Calibri Light" panose="020F0302020204030204" pitchFamily="34" charset="0"/>
            </a:endParaRPr>
          </a:p>
        </p:txBody>
      </p:sp>
      <p:cxnSp>
        <p:nvCxnSpPr>
          <p:cNvPr id="11" name="fold"/>
          <p:cNvCxnSpPr/>
          <p:nvPr/>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2" name="fold"/>
          <p:cNvCxnSpPr/>
          <p:nvPr/>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a:picLocks/>
          </p:cNvPicPr>
          <p:nvPr/>
        </p:nvPicPr>
        <p:blipFill>
          <a:blip r:embed="rId5" cstate="print">
            <a:extLst>
              <a:ext uri="{28A0092B-C50C-407E-A947-70E740481C1C}">
                <a14:useLocalDpi xmlns:a14="http://schemas.microsoft.com/office/drawing/2010/main" val="0"/>
              </a:ext>
            </a:extLst>
          </a:blip>
          <a:stretch>
            <a:fillRect/>
          </a:stretch>
        </p:blipFill>
        <p:spPr>
          <a:xfrm>
            <a:off x="6685752" y="2414044"/>
            <a:ext cx="3123846" cy="3200405"/>
          </a:xfrm>
          <a:prstGeom prst="rect">
            <a:avLst/>
          </a:prstGeom>
          <a:ln>
            <a:solidFill>
              <a:schemeClr val="accent1"/>
            </a:solidFill>
          </a:ln>
        </p:spPr>
      </p:pic>
      <p:pic>
        <p:nvPicPr>
          <p:cNvPr id="3" name="Picture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3291840" y="2402940"/>
            <a:ext cx="3384010" cy="3211039"/>
          </a:xfrm>
          <a:prstGeom prst="rect">
            <a:avLst/>
          </a:prstGeom>
          <a:ln>
            <a:solidFill>
              <a:schemeClr val="accent1"/>
            </a:solidFill>
          </a:ln>
        </p:spPr>
      </p:pic>
      <p:sp>
        <p:nvSpPr>
          <p:cNvPr id="15" name="Text Placeholder 18"/>
          <p:cNvSpPr txBox="1">
            <a:spLocks/>
          </p:cNvSpPr>
          <p:nvPr/>
        </p:nvSpPr>
        <p:spPr>
          <a:xfrm>
            <a:off x="3634207" y="6379537"/>
            <a:ext cx="2926080" cy="864618"/>
          </a:xfrm>
          <a:prstGeom prst="rect">
            <a:avLst/>
          </a:prstGeom>
        </p:spPr>
        <p:txBody>
          <a:bodyPr vert="horz" lIns="0" tIns="0" rIns="0" bIns="0" rtlCol="0" anchor="ctr">
            <a:noAutofit/>
          </a:bodyPr>
          <a:lstStyle>
            <a:lvl1pPr marL="0" indent="0" algn="l" defTabSz="1005840" rtl="0" eaLnBrk="1" latinLnBrk="0" hangingPunct="1">
              <a:lnSpc>
                <a:spcPct val="114000"/>
              </a:lnSpc>
              <a:spcBef>
                <a:spcPts val="0"/>
              </a:spcBef>
              <a:buFont typeface="Arial" panose="020B0604020202020204" pitchFamily="34" charset="0"/>
              <a:buNone/>
              <a:defRPr sz="2200" b="1" kern="1200" cap="none" baseline="0">
                <a:solidFill>
                  <a:schemeClr val="accent1"/>
                </a:solidFill>
                <a:latin typeface="+mn-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algn="ctr"/>
            <a:r>
              <a:rPr lang="en-US" sz="2400" b="0" dirty="0" smtClean="0">
                <a:solidFill>
                  <a:srgbClr val="92D050"/>
                </a:solidFill>
                <a:latin typeface="Calibri Light" panose="020F0302020204030204" pitchFamily="34" charset="0"/>
              </a:rPr>
              <a:t>Try our service free for 30 days at electrichorse.eu</a:t>
            </a:r>
          </a:p>
        </p:txBody>
      </p:sp>
      <p:cxnSp>
        <p:nvCxnSpPr>
          <p:cNvPr id="14" name="fold"/>
          <p:cNvCxnSpPr/>
          <p:nvPr/>
        </p:nvCxnSpPr>
        <p:spPr>
          <a:xfrm>
            <a:off x="9798965"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6" name="fold"/>
          <p:cNvCxnSpPr/>
          <p:nvPr/>
        </p:nvCxnSpPr>
        <p:spPr>
          <a:xfrm>
            <a:off x="21903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fold"/>
          <p:cNvCxnSpPr/>
          <p:nvPr/>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116" name="Text Placeholder 115"/>
          <p:cNvSpPr>
            <a:spLocks noGrp="1"/>
          </p:cNvSpPr>
          <p:nvPr>
            <p:ph type="body" sz="quarter" idx="20"/>
          </p:nvPr>
        </p:nvSpPr>
        <p:spPr/>
        <p:txBody>
          <a:bodyPr/>
          <a:lstStyle/>
          <a:p>
            <a:r>
              <a:rPr lang="en-US" sz="2400" dirty="0" smtClean="0">
                <a:solidFill>
                  <a:srgbClr val="92D050"/>
                </a:solidFill>
                <a:latin typeface="Calibri Light" panose="020F0302020204030204" pitchFamily="34" charset="0"/>
              </a:rPr>
              <a:t>Global in scope</a:t>
            </a:r>
            <a:endParaRPr lang="en-US" sz="2400" dirty="0">
              <a:solidFill>
                <a:srgbClr val="92D050"/>
              </a:solidFill>
              <a:latin typeface="Calibri Light" panose="020F0302020204030204" pitchFamily="34" charset="0"/>
            </a:endParaRPr>
          </a:p>
        </p:txBody>
      </p:sp>
      <p:sp>
        <p:nvSpPr>
          <p:cNvPr id="118" name="Text Placeholder 117"/>
          <p:cNvSpPr>
            <a:spLocks noGrp="1"/>
          </p:cNvSpPr>
          <p:nvPr>
            <p:ph type="body" sz="quarter" idx="54"/>
          </p:nvPr>
        </p:nvSpPr>
        <p:spPr/>
        <p:txBody>
          <a:bodyPr/>
          <a:lstStyle/>
          <a:p>
            <a:r>
              <a:rPr lang="en-US" dirty="0" smtClean="0">
                <a:latin typeface="Calibri" panose="020F0502020204030204" pitchFamily="34" charset="0"/>
              </a:rPr>
              <a:t>Our bicycle </a:t>
            </a:r>
            <a:r>
              <a:rPr lang="en-US" dirty="0" smtClean="0">
                <a:latin typeface="Calibri" panose="020F0502020204030204" pitchFamily="34" charset="0"/>
              </a:rPr>
              <a:t>rental service manages all </a:t>
            </a:r>
            <a:r>
              <a:rPr lang="en-US" dirty="0" smtClean="0">
                <a:latin typeface="Calibri" panose="020F0502020204030204" pitchFamily="34" charset="0"/>
              </a:rPr>
              <a:t>your bicycles and </a:t>
            </a:r>
            <a:r>
              <a:rPr lang="en-US" dirty="0" smtClean="0">
                <a:latin typeface="Calibri" panose="020F0502020204030204" pitchFamily="34" charset="0"/>
              </a:rPr>
              <a:t>stands and allows  users </a:t>
            </a:r>
            <a:r>
              <a:rPr lang="en-US" dirty="0" smtClean="0">
                <a:latin typeface="Calibri" panose="020F0502020204030204" pitchFamily="34" charset="0"/>
              </a:rPr>
              <a:t>to reserve and pay online for bicycle rentals from you.</a:t>
            </a:r>
            <a:endParaRPr lang="en-US" dirty="0">
              <a:latin typeface="Calibri" panose="020F0502020204030204" pitchFamily="34" charset="0"/>
            </a:endParaRPr>
          </a:p>
          <a:p>
            <a:r>
              <a:rPr lang="en-US" dirty="0" smtClean="0">
                <a:latin typeface="Calibri" panose="020F0502020204030204" pitchFamily="34" charset="0"/>
              </a:rPr>
              <a:t>Through their account, they can  add or change </a:t>
            </a:r>
            <a:r>
              <a:rPr lang="en-US" dirty="0" smtClean="0">
                <a:latin typeface="Calibri" panose="020F0502020204030204" pitchFamily="34" charset="0"/>
              </a:rPr>
              <a:t>bookings, </a:t>
            </a:r>
            <a:r>
              <a:rPr lang="en-US" dirty="0" smtClean="0">
                <a:latin typeface="Calibri" panose="020F0502020204030204" pitchFamily="34" charset="0"/>
              </a:rPr>
              <a:t>make group bookings, </a:t>
            </a:r>
            <a:r>
              <a:rPr lang="en-US" dirty="0">
                <a:latin typeface="Calibri" panose="020F0502020204030204" pitchFamily="34" charset="0"/>
              </a:rPr>
              <a:t>request accessories and </a:t>
            </a:r>
            <a:r>
              <a:rPr lang="en-US" dirty="0" smtClean="0">
                <a:latin typeface="Calibri" panose="020F0502020204030204" pitchFamily="34" charset="0"/>
              </a:rPr>
              <a:t>manage the whole rental process themselves.</a:t>
            </a:r>
            <a:endParaRPr lang="en-US" dirty="0">
              <a:latin typeface="Calibri" panose="020F0502020204030204" pitchFamily="34" charset="0"/>
            </a:endParaRPr>
          </a:p>
          <a:p>
            <a:r>
              <a:rPr lang="en-US" dirty="0" smtClean="0">
                <a:latin typeface="Calibri" panose="020F0502020204030204" pitchFamily="34" charset="0"/>
              </a:rPr>
              <a:t>Your administrator dashboard shows </a:t>
            </a:r>
            <a:r>
              <a:rPr lang="en-US" dirty="0" smtClean="0">
                <a:latin typeface="Calibri" panose="020F0502020204030204" pitchFamily="34" charset="0"/>
              </a:rPr>
              <a:t>your </a:t>
            </a:r>
            <a:r>
              <a:rPr lang="en-US" dirty="0" smtClean="0">
                <a:latin typeface="Calibri" panose="020F0502020204030204" pitchFamily="34" charset="0"/>
              </a:rPr>
              <a:t>revenue at a glance, all your bookings, users, bicycles and </a:t>
            </a:r>
            <a:r>
              <a:rPr lang="en-US" dirty="0" smtClean="0">
                <a:latin typeface="Calibri" panose="020F0502020204030204" pitchFamily="34" charset="0"/>
              </a:rPr>
              <a:t>stands.</a:t>
            </a:r>
            <a:endParaRPr lang="en-US" dirty="0" smtClean="0">
              <a:latin typeface="Calibri" panose="020F0502020204030204" pitchFamily="34" charset="0"/>
            </a:endParaRPr>
          </a:p>
          <a:p>
            <a:r>
              <a:rPr lang="en-US" dirty="0">
                <a:latin typeface="Calibri" panose="020F0502020204030204" pitchFamily="34" charset="0"/>
              </a:rPr>
              <a:t>It’s free for all your users and there is a modest monthly charge for administrators, plus a booking fee, if payments are taken through our web site.</a:t>
            </a:r>
          </a:p>
          <a:p>
            <a:pPr marL="0" indent="0">
              <a:buNone/>
            </a:pPr>
            <a:r>
              <a:rPr lang="en-US" dirty="0" smtClean="0">
                <a:latin typeface="Calibri" panose="020F0502020204030204" pitchFamily="34" charset="0"/>
              </a:rPr>
              <a:t>You can </a:t>
            </a:r>
            <a:r>
              <a:rPr lang="en-US" dirty="0" smtClean="0">
                <a:latin typeface="Calibri" panose="020F0502020204030204" pitchFamily="34" charset="0"/>
              </a:rPr>
              <a:t>also choose </a:t>
            </a:r>
            <a:r>
              <a:rPr lang="en-US" dirty="0" smtClean="0">
                <a:latin typeface="Calibri" panose="020F0502020204030204" pitchFamily="34" charset="0"/>
              </a:rPr>
              <a:t>your own payment gateway and payment methods </a:t>
            </a:r>
            <a:r>
              <a:rPr lang="en-US" dirty="0" smtClean="0">
                <a:latin typeface="Calibri" panose="020F0502020204030204" pitchFamily="34" charset="0"/>
              </a:rPr>
              <a:t>and we can help you with this</a:t>
            </a:r>
            <a:r>
              <a:rPr lang="en-US" dirty="0" smtClean="0">
                <a:latin typeface="Calibri" panose="020F0502020204030204" pitchFamily="34" charset="0"/>
              </a:rPr>
              <a:t>.</a:t>
            </a:r>
            <a:endParaRPr lang="en-US" dirty="0">
              <a:latin typeface="Calibri" panose="020F0502020204030204" pitchFamily="34" charset="0"/>
            </a:endParaRPr>
          </a:p>
        </p:txBody>
      </p:sp>
      <p:sp>
        <p:nvSpPr>
          <p:cNvPr id="119" name="Text Placeholder 118"/>
          <p:cNvSpPr>
            <a:spLocks noGrp="1"/>
          </p:cNvSpPr>
          <p:nvPr>
            <p:ph type="body" sz="quarter" idx="55"/>
          </p:nvPr>
        </p:nvSpPr>
        <p:spPr>
          <a:xfrm>
            <a:off x="228600" y="4370832"/>
            <a:ext cx="2953511" cy="406468"/>
          </a:xfrm>
        </p:spPr>
        <p:txBody>
          <a:bodyPr/>
          <a:lstStyle/>
          <a:p>
            <a:r>
              <a:rPr lang="en-US" sz="2400" dirty="0" smtClean="0">
                <a:solidFill>
                  <a:srgbClr val="92D050"/>
                </a:solidFill>
                <a:latin typeface="Calibri Light" panose="020F0302020204030204" pitchFamily="34" charset="0"/>
              </a:rPr>
              <a:t>Local in focus</a:t>
            </a:r>
            <a:endParaRPr lang="en-US" sz="2400" dirty="0">
              <a:solidFill>
                <a:srgbClr val="92D050"/>
              </a:solidFill>
              <a:latin typeface="Calibri Light" panose="020F0302020204030204" pitchFamily="34" charset="0"/>
            </a:endParaRPr>
          </a:p>
        </p:txBody>
      </p:sp>
      <p:sp>
        <p:nvSpPr>
          <p:cNvPr id="127" name="Text Placeholder 126"/>
          <p:cNvSpPr>
            <a:spLocks noGrp="1"/>
          </p:cNvSpPr>
          <p:nvPr>
            <p:ph type="body" sz="quarter" idx="75"/>
          </p:nvPr>
        </p:nvSpPr>
        <p:spPr>
          <a:xfrm>
            <a:off x="228600" y="4787855"/>
            <a:ext cx="2953511" cy="2759163"/>
          </a:xfrm>
        </p:spPr>
        <p:txBody>
          <a:bodyPr/>
          <a:lstStyle/>
          <a:p>
            <a:pPr marL="0" indent="0">
              <a:buNone/>
            </a:pPr>
            <a:r>
              <a:rPr lang="en-US" dirty="0" smtClean="0">
                <a:latin typeface="Calibri" panose="020F0502020204030204" pitchFamily="34" charset="0"/>
              </a:rPr>
              <a:t>What do you need to do ?</a:t>
            </a:r>
            <a:endParaRPr lang="en-US" dirty="0">
              <a:latin typeface="Calibri" panose="020F0502020204030204" pitchFamily="34" charset="0"/>
            </a:endParaRPr>
          </a:p>
          <a:p>
            <a:r>
              <a:rPr lang="en-US" dirty="0">
                <a:latin typeface="Calibri" panose="020F0502020204030204" pitchFamily="34" charset="0"/>
              </a:rPr>
              <a:t>Just </a:t>
            </a:r>
            <a:r>
              <a:rPr lang="en-US" dirty="0" smtClean="0">
                <a:latin typeface="Calibri" panose="020F0502020204030204" pitchFamily="34" charset="0"/>
              </a:rPr>
              <a:t>register as an administrator by sending us your details to </a:t>
            </a:r>
            <a:r>
              <a:rPr lang="en-US" dirty="0" smtClean="0">
                <a:solidFill>
                  <a:srgbClr val="92D050"/>
                </a:solidFill>
                <a:latin typeface="Calibri" panose="020F0502020204030204" pitchFamily="34" charset="0"/>
              </a:rPr>
              <a:t>sales@electrichorse.eu</a:t>
            </a:r>
          </a:p>
          <a:p>
            <a:r>
              <a:rPr lang="en-US" dirty="0" smtClean="0">
                <a:latin typeface="Calibri" panose="020F0502020204030204" pitchFamily="34" charset="0"/>
              </a:rPr>
              <a:t>We will create a microsite for you and send you all your details</a:t>
            </a:r>
          </a:p>
          <a:p>
            <a:r>
              <a:rPr lang="en-US" dirty="0" smtClean="0">
                <a:latin typeface="Calibri" panose="020F0502020204030204" pitchFamily="34" charset="0"/>
              </a:rPr>
              <a:t>You can </a:t>
            </a:r>
            <a:r>
              <a:rPr lang="en-US" dirty="0" smtClean="0">
                <a:latin typeface="Calibri" panose="020F0502020204030204" pitchFamily="34" charset="0"/>
              </a:rPr>
              <a:t>customise your microsite including </a:t>
            </a:r>
            <a:r>
              <a:rPr lang="en-US" dirty="0" smtClean="0">
                <a:latin typeface="Calibri" panose="020F0502020204030204" pitchFamily="34" charset="0"/>
              </a:rPr>
              <a:t>pages,  bicycles and stands as necessary</a:t>
            </a:r>
            <a:endParaRPr lang="en-US" dirty="0" smtClean="0">
              <a:latin typeface="Calibri" panose="020F0502020204030204" pitchFamily="34" charset="0"/>
            </a:endParaRPr>
          </a:p>
          <a:p>
            <a:pPr marL="0" indent="0">
              <a:buNone/>
            </a:pPr>
            <a:r>
              <a:rPr lang="en-US" dirty="0" smtClean="0">
                <a:solidFill>
                  <a:schemeClr val="tx1"/>
                </a:solidFill>
                <a:latin typeface="Calibri" panose="020F0502020204030204" pitchFamily="34" charset="0"/>
              </a:rPr>
              <a:t>You can link </a:t>
            </a:r>
            <a:r>
              <a:rPr lang="en-US" dirty="0" smtClean="0">
                <a:solidFill>
                  <a:schemeClr val="tx1"/>
                </a:solidFill>
                <a:latin typeface="Calibri" panose="020F0502020204030204" pitchFamily="34" charset="0"/>
              </a:rPr>
              <a:t>the </a:t>
            </a:r>
            <a:r>
              <a:rPr lang="en-US" dirty="0" smtClean="0">
                <a:solidFill>
                  <a:schemeClr val="tx1"/>
                </a:solidFill>
                <a:latin typeface="Calibri" panose="020F0502020204030204" pitchFamily="34" charset="0"/>
              </a:rPr>
              <a:t>microsite </a:t>
            </a:r>
            <a:r>
              <a:rPr lang="en-US" dirty="0" smtClean="0">
                <a:solidFill>
                  <a:schemeClr val="tx1"/>
                </a:solidFill>
                <a:latin typeface="Calibri" panose="020F0502020204030204" pitchFamily="34" charset="0"/>
              </a:rPr>
              <a:t>to your </a:t>
            </a:r>
            <a:r>
              <a:rPr lang="en-US" dirty="0" smtClean="0">
                <a:solidFill>
                  <a:schemeClr val="tx1"/>
                </a:solidFill>
                <a:latin typeface="Calibri" panose="020F0502020204030204" pitchFamily="34" charset="0"/>
              </a:rPr>
              <a:t>current web site or send customers directly to it </a:t>
            </a:r>
            <a:r>
              <a:rPr lang="en-US" dirty="0" smtClean="0">
                <a:solidFill>
                  <a:schemeClr val="tx1"/>
                </a:solidFill>
                <a:latin typeface="Calibri" panose="020F0502020204030204" pitchFamily="34" charset="0"/>
              </a:rPr>
              <a:t>using email</a:t>
            </a:r>
            <a:r>
              <a:rPr lang="en-US" dirty="0" smtClean="0">
                <a:solidFill>
                  <a:schemeClr val="tx1"/>
                </a:solidFill>
                <a:latin typeface="Calibri" panose="020F0502020204030204" pitchFamily="34" charset="0"/>
              </a:rPr>
              <a:t>, text or social </a:t>
            </a:r>
            <a:r>
              <a:rPr lang="en-US" dirty="0" smtClean="0">
                <a:solidFill>
                  <a:schemeClr val="tx1"/>
                </a:solidFill>
                <a:latin typeface="Calibri" panose="020F0502020204030204" pitchFamily="34" charset="0"/>
              </a:rPr>
              <a:t>media.</a:t>
            </a:r>
            <a:endParaRPr lang="en-US" dirty="0" smtClean="0">
              <a:solidFill>
                <a:schemeClr val="tx1"/>
              </a:solidFill>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pic>
        <p:nvPicPr>
          <p:cNvPr id="65" name="Picture Placeholder 64" descr="electric horse bicycle rental.png"/>
          <p:cNvPicPr>
            <a:picLocks noGrp="1" noChangeAspect="1"/>
          </p:cNvPicPr>
          <p:nvPr>
            <p:ph type="pic" sz="quarter" idx="10"/>
          </p:nvPr>
        </p:nvPicPr>
        <p:blipFill rotWithShape="1">
          <a:blip r:embed="rId3"/>
          <a:srcRect b="13025"/>
          <a:stretch/>
        </p:blipFill>
        <p:spPr>
          <a:xfrm>
            <a:off x="3635104" y="228600"/>
            <a:ext cx="6239146" cy="2472070"/>
          </a:xfrm>
        </p:spPr>
      </p:pic>
      <p:sp>
        <p:nvSpPr>
          <p:cNvPr id="126" name="Text Placeholder 125"/>
          <p:cNvSpPr>
            <a:spLocks noGrp="1"/>
          </p:cNvSpPr>
          <p:nvPr>
            <p:ph type="body" sz="quarter" idx="76"/>
          </p:nvPr>
        </p:nvSpPr>
        <p:spPr/>
        <p:txBody>
          <a:bodyPr/>
          <a:lstStyle/>
          <a:p>
            <a:pPr marL="0" indent="0">
              <a:buNone/>
            </a:pPr>
            <a:r>
              <a:rPr lang="en-US" dirty="0" smtClean="0">
                <a:latin typeface="Calibri" panose="020F0502020204030204" pitchFamily="34" charset="0"/>
              </a:rPr>
              <a:t>If you don’t already use a cycle rental system,  why not try our 30-day free trial?</a:t>
            </a:r>
            <a:endParaRPr lang="en-US" dirty="0">
              <a:latin typeface="Calibri" panose="020F0502020204030204" pitchFamily="34" charset="0"/>
            </a:endParaRPr>
          </a:p>
          <a:p>
            <a:pPr>
              <a:lnSpc>
                <a:spcPct val="100000"/>
              </a:lnSpc>
            </a:pPr>
            <a:r>
              <a:rPr lang="en-US" dirty="0" smtClean="0">
                <a:latin typeface="Calibri" panose="020F0502020204030204" pitchFamily="34" charset="0"/>
              </a:rPr>
              <a:t>App to search and reserve your bicycles</a:t>
            </a:r>
          </a:p>
          <a:p>
            <a:pPr>
              <a:lnSpc>
                <a:spcPct val="100000"/>
              </a:lnSpc>
            </a:pPr>
            <a:r>
              <a:rPr lang="en-US" dirty="0" smtClean="0">
                <a:latin typeface="Calibri" panose="020F0502020204030204" pitchFamily="34" charset="0"/>
              </a:rPr>
              <a:t>Rental manager allows you to administer your bicycles</a:t>
            </a:r>
          </a:p>
          <a:p>
            <a:pPr>
              <a:lnSpc>
                <a:spcPct val="100000"/>
              </a:lnSpc>
            </a:pPr>
            <a:r>
              <a:rPr lang="en-US" dirty="0" smtClean="0">
                <a:latin typeface="Calibri" panose="020F0502020204030204" pitchFamily="34" charset="0"/>
              </a:rPr>
              <a:t>Dashboard to show your daily rental revenue</a:t>
            </a:r>
            <a:endParaRPr lang="en-US" dirty="0">
              <a:latin typeface="Calibri" panose="020F0502020204030204" pitchFamily="34" charset="0"/>
            </a:endParaRPr>
          </a:p>
        </p:txBody>
      </p:sp>
      <p:sp>
        <p:nvSpPr>
          <p:cNvPr id="120" name="Text Placeholder 119"/>
          <p:cNvSpPr>
            <a:spLocks noGrp="1"/>
          </p:cNvSpPr>
          <p:nvPr>
            <p:ph type="body" sz="quarter" idx="61"/>
          </p:nvPr>
        </p:nvSpPr>
        <p:spPr>
          <a:xfrm>
            <a:off x="3609213" y="4370832"/>
            <a:ext cx="2953511" cy="356418"/>
          </a:xfrm>
        </p:spPr>
        <p:txBody>
          <a:bodyPr/>
          <a:lstStyle/>
          <a:p>
            <a:r>
              <a:rPr lang="en-US" sz="2400" dirty="0" smtClean="0">
                <a:solidFill>
                  <a:srgbClr val="92D050"/>
                </a:solidFill>
                <a:latin typeface="Calibri Light" panose="020F0302020204030204" pitchFamily="34" charset="0"/>
              </a:rPr>
              <a:t>Larger organisations</a:t>
            </a:r>
            <a:endParaRPr lang="en-US" sz="2400" dirty="0">
              <a:solidFill>
                <a:srgbClr val="92D050"/>
              </a:solidFill>
              <a:latin typeface="Calibri Light" panose="020F0302020204030204" pitchFamily="34" charset="0"/>
            </a:endParaRPr>
          </a:p>
        </p:txBody>
      </p:sp>
      <p:sp>
        <p:nvSpPr>
          <p:cNvPr id="129" name="Text Placeholder 128"/>
          <p:cNvSpPr>
            <a:spLocks noGrp="1"/>
          </p:cNvSpPr>
          <p:nvPr>
            <p:ph type="body" sz="quarter" idx="77"/>
          </p:nvPr>
        </p:nvSpPr>
        <p:spPr>
          <a:xfrm>
            <a:off x="3609213" y="4787855"/>
            <a:ext cx="2953511" cy="2651169"/>
          </a:xfrm>
        </p:spPr>
        <p:txBody>
          <a:bodyPr/>
          <a:lstStyle/>
          <a:p>
            <a:pPr marL="0" indent="0">
              <a:buNone/>
            </a:pPr>
            <a:r>
              <a:rPr lang="en-US" dirty="0" smtClean="0">
                <a:latin typeface="Calibri" panose="020F0502020204030204" pitchFamily="34" charset="0"/>
              </a:rPr>
              <a:t>You already have a bicycle rental service . </a:t>
            </a:r>
            <a:r>
              <a:rPr lang="en-US" dirty="0" smtClean="0">
                <a:latin typeface="Calibri" panose="020F0502020204030204" pitchFamily="34" charset="0"/>
              </a:rPr>
              <a:t>We </a:t>
            </a:r>
            <a:r>
              <a:rPr lang="en-US" dirty="0" smtClean="0">
                <a:latin typeface="Calibri" panose="020F0502020204030204" pitchFamily="34" charset="0"/>
              </a:rPr>
              <a:t>can </a:t>
            </a:r>
            <a:r>
              <a:rPr lang="en-US" dirty="0" smtClean="0">
                <a:latin typeface="Calibri" panose="020F0502020204030204" pitchFamily="34" charset="0"/>
              </a:rPr>
              <a:t> provide a service gateway to </a:t>
            </a:r>
            <a:r>
              <a:rPr lang="en-US" dirty="0" smtClean="0">
                <a:latin typeface="Calibri" panose="020F0502020204030204" pitchFamily="34" charset="0"/>
              </a:rPr>
              <a:t>your cycle hire </a:t>
            </a:r>
            <a:r>
              <a:rPr lang="en-US" dirty="0" smtClean="0">
                <a:latin typeface="Calibri" panose="020F0502020204030204" pitchFamily="34" charset="0"/>
              </a:rPr>
              <a:t>system, </a:t>
            </a:r>
            <a:r>
              <a:rPr lang="en-US" dirty="0" smtClean="0">
                <a:latin typeface="Calibri" panose="020F0502020204030204" pitchFamily="34" charset="0"/>
              </a:rPr>
              <a:t>so that your bicycle details are replicated onto our service.</a:t>
            </a:r>
          </a:p>
          <a:p>
            <a:pPr marL="0" indent="0">
              <a:buNone/>
            </a:pPr>
            <a:r>
              <a:rPr lang="en-US" dirty="0" smtClean="0">
                <a:latin typeface="Calibri" panose="020F0502020204030204" pitchFamily="34" charset="0"/>
              </a:rPr>
              <a:t>How does this help you?</a:t>
            </a:r>
            <a:endParaRPr lang="en-US" dirty="0">
              <a:latin typeface="Calibri" panose="020F0502020204030204" pitchFamily="34" charset="0"/>
            </a:endParaRPr>
          </a:p>
          <a:p>
            <a:pPr lvl="0"/>
            <a:r>
              <a:rPr lang="en-US" dirty="0" smtClean="0">
                <a:latin typeface="Calibri" panose="020F0502020204030204" pitchFamily="34" charset="0"/>
              </a:rPr>
              <a:t>Wider visibility for your users</a:t>
            </a:r>
            <a:endParaRPr lang="en-US" dirty="0">
              <a:latin typeface="Calibri" panose="020F0502020204030204" pitchFamily="34" charset="0"/>
            </a:endParaRPr>
          </a:p>
          <a:p>
            <a:pPr lvl="0"/>
            <a:r>
              <a:rPr lang="en-US" dirty="0" smtClean="0">
                <a:latin typeface="Calibri" panose="020F0502020204030204" pitchFamily="34" charset="0"/>
              </a:rPr>
              <a:t>More </a:t>
            </a:r>
            <a:r>
              <a:rPr lang="en-US" dirty="0" smtClean="0">
                <a:latin typeface="Calibri" panose="020F0502020204030204" pitchFamily="34" charset="0"/>
              </a:rPr>
              <a:t>prospects for </a:t>
            </a:r>
            <a:r>
              <a:rPr lang="en-US" smtClean="0">
                <a:latin typeface="Calibri" panose="020F0502020204030204" pitchFamily="34" charset="0"/>
              </a:rPr>
              <a:t>your bicycles</a:t>
            </a:r>
            <a:endParaRPr lang="en-US" dirty="0">
              <a:latin typeface="Calibri" panose="020F0502020204030204" pitchFamily="34" charset="0"/>
            </a:endParaRPr>
          </a:p>
          <a:p>
            <a:pPr lvl="0"/>
            <a:r>
              <a:rPr lang="en-US" dirty="0" smtClean="0">
                <a:latin typeface="Calibri" panose="020F0502020204030204" pitchFamily="34" charset="0"/>
              </a:rPr>
              <a:t>Less churn and more customer loyalty</a:t>
            </a:r>
          </a:p>
          <a:p>
            <a:pPr marL="0" lvl="0" indent="0">
              <a:buNone/>
            </a:pPr>
            <a:r>
              <a:rPr lang="en-US" dirty="0" smtClean="0">
                <a:latin typeface="Calibri" panose="020F0502020204030204" pitchFamily="34" charset="0"/>
              </a:rPr>
              <a:t>We will arrange all necessary connections for a small monthly charge</a:t>
            </a:r>
            <a:r>
              <a:rPr lang="en-US" dirty="0" smtClean="0">
                <a:latin typeface="Calibri" panose="020F0502020204030204" pitchFamily="34" charset="0"/>
              </a:rPr>
              <a:t>.</a:t>
            </a:r>
            <a:endParaRPr lang="en-US" dirty="0">
              <a:latin typeface="Calibri" panose="020F0502020204030204" pitchFamily="34" charset="0"/>
            </a:endParaRPr>
          </a:p>
          <a:p>
            <a:pPr lvl="0"/>
            <a:endParaRPr lang="en-US" dirty="0">
              <a:latin typeface="Calibri" panose="020F0502020204030204" pitchFamily="34" charset="0"/>
            </a:endParaRPr>
          </a:p>
          <a:p>
            <a:endParaRPr lang="en-US" dirty="0">
              <a:latin typeface="Calibri" panose="020F0502020204030204" pitchFamily="34" charset="0"/>
            </a:endParaRPr>
          </a:p>
        </p:txBody>
      </p:sp>
      <p:sp>
        <p:nvSpPr>
          <p:cNvPr id="121" name="Text Placeholder 120"/>
          <p:cNvSpPr>
            <a:spLocks noGrp="1"/>
          </p:cNvSpPr>
          <p:nvPr>
            <p:ph type="body" sz="quarter" idx="64"/>
          </p:nvPr>
        </p:nvSpPr>
        <p:spPr/>
        <p:txBody>
          <a:bodyPr/>
          <a:lstStyle/>
          <a:p>
            <a:r>
              <a:rPr lang="en-US" sz="2400" dirty="0">
                <a:solidFill>
                  <a:srgbClr val="00B050"/>
                </a:solidFill>
                <a:latin typeface="Calibri Light" panose="020F0302020204030204" pitchFamily="34" charset="0"/>
              </a:rPr>
              <a:t>Contact us</a:t>
            </a:r>
          </a:p>
        </p:txBody>
      </p:sp>
      <p:pic>
        <p:nvPicPr>
          <p:cNvPr id="66" name="Picture Placeholder 65" descr="Female headshot" title="Sample picture"/>
          <p:cNvPicPr>
            <a:picLocks noGrp="1" noChangeAspect="1"/>
          </p:cNvPicPr>
          <p:nvPr>
            <p:ph type="pic" sz="quarter" idx="73"/>
          </p:nvPr>
        </p:nvPicPr>
        <p:blipFill>
          <a:blip r:embed="rId4">
            <a:extLst>
              <a:ext uri="{28A0092B-C50C-407E-A947-70E740481C1C}">
                <a14:useLocalDpi xmlns:a14="http://schemas.microsoft.com/office/drawing/2010/main" val="0"/>
              </a:ext>
            </a:extLst>
          </a:blip>
          <a:srcRect/>
          <a:stretch>
            <a:fillRect/>
          </a:stretch>
        </p:blipFill>
        <p:spPr>
          <a:xfrm>
            <a:off x="6916676" y="4827405"/>
            <a:ext cx="1207008" cy="1207008"/>
          </a:xfrm>
        </p:spPr>
      </p:pic>
      <p:sp>
        <p:nvSpPr>
          <p:cNvPr id="122" name="Text Placeholder 121"/>
          <p:cNvSpPr>
            <a:spLocks noGrp="1"/>
          </p:cNvSpPr>
          <p:nvPr>
            <p:ph type="body" sz="quarter" idx="65"/>
          </p:nvPr>
        </p:nvSpPr>
        <p:spPr/>
        <p:txBody>
          <a:bodyPr/>
          <a:lstStyle/>
          <a:p>
            <a:r>
              <a:rPr lang="en-US" sz="1100" cap="none" dirty="0" smtClean="0">
                <a:latin typeface="Calibri" panose="020F0502020204030204" pitchFamily="34" charset="0"/>
              </a:rPr>
              <a:t>Mike Hitchens</a:t>
            </a:r>
            <a:endParaRPr lang="en-US" sz="1100" cap="none" dirty="0">
              <a:latin typeface="Calibri" panose="020F0502020204030204" pitchFamily="34" charset="0"/>
            </a:endParaRPr>
          </a:p>
        </p:txBody>
      </p:sp>
      <p:sp>
        <p:nvSpPr>
          <p:cNvPr id="254" name="Text Placeholder 253"/>
          <p:cNvSpPr>
            <a:spLocks noGrp="1"/>
          </p:cNvSpPr>
          <p:nvPr>
            <p:ph type="body" sz="quarter" idx="78"/>
          </p:nvPr>
        </p:nvSpPr>
        <p:spPr/>
        <p:txBody>
          <a:bodyPr/>
          <a:lstStyle/>
          <a:p>
            <a:r>
              <a:rPr lang="en-US" dirty="0" smtClean="0">
                <a:latin typeface="Calibri" panose="020F0502020204030204" pitchFamily="34" charset="0"/>
              </a:rPr>
              <a:t>Operations Director</a:t>
            </a:r>
            <a:endParaRPr lang="en-US" dirty="0">
              <a:latin typeface="Calibri" panose="020F0502020204030204" pitchFamily="34" charset="0"/>
            </a:endParaRPr>
          </a:p>
        </p:txBody>
      </p:sp>
      <p:sp>
        <p:nvSpPr>
          <p:cNvPr id="255" name="Text Placeholder 254"/>
          <p:cNvSpPr>
            <a:spLocks noGrp="1"/>
          </p:cNvSpPr>
          <p:nvPr>
            <p:ph type="body" sz="quarter" idx="80"/>
          </p:nvPr>
        </p:nvSpPr>
        <p:spPr>
          <a:xfrm>
            <a:off x="8273800" y="3996282"/>
            <a:ext cx="1596387" cy="464180"/>
          </a:xfrm>
        </p:spPr>
        <p:txBody>
          <a:bodyPr/>
          <a:lstStyle/>
          <a:p>
            <a:r>
              <a:rPr lang="en-US" dirty="0" smtClean="0">
                <a:latin typeface="Calibri" panose="020F0502020204030204" pitchFamily="34" charset="0"/>
              </a:rPr>
              <a:t>96 Drove Road</a:t>
            </a:r>
          </a:p>
          <a:p>
            <a:r>
              <a:rPr lang="en-US" dirty="0" smtClean="0">
                <a:latin typeface="Calibri" panose="020F0502020204030204" pitchFamily="34" charset="0"/>
              </a:rPr>
              <a:t>Weston super Mare</a:t>
            </a:r>
          </a:p>
          <a:p>
            <a:r>
              <a:rPr lang="en-US" dirty="0" smtClean="0">
                <a:latin typeface="Calibri" panose="020F0502020204030204" pitchFamily="34" charset="0"/>
              </a:rPr>
              <a:t>BS23 3NW</a:t>
            </a:r>
          </a:p>
          <a:p>
            <a:endParaRPr lang="en-US" dirty="0">
              <a:latin typeface="Calibri" panose="020F0502020204030204" pitchFamily="34" charset="0"/>
            </a:endParaRPr>
          </a:p>
        </p:txBody>
      </p:sp>
      <p:sp>
        <p:nvSpPr>
          <p:cNvPr id="123" name="Text Placeholder 122"/>
          <p:cNvSpPr>
            <a:spLocks noGrp="1"/>
          </p:cNvSpPr>
          <p:nvPr>
            <p:ph type="body" sz="quarter" idx="67"/>
          </p:nvPr>
        </p:nvSpPr>
        <p:spPr/>
        <p:txBody>
          <a:bodyPr/>
          <a:lstStyle/>
          <a:p>
            <a:r>
              <a:rPr lang="en-US" sz="900" dirty="0" smtClean="0">
                <a:latin typeface="Calibri" panose="020F0502020204030204" pitchFamily="34" charset="0"/>
              </a:rPr>
              <a:t>support@electrichorse.eu</a:t>
            </a:r>
            <a:endParaRPr lang="en-US" sz="900" dirty="0">
              <a:latin typeface="Calibri" panose="020F0502020204030204" pitchFamily="34" charset="0"/>
            </a:endParaRPr>
          </a:p>
        </p:txBody>
      </p:sp>
      <p:pic>
        <p:nvPicPr>
          <p:cNvPr id="67" name="Picture Placeholder 66" descr="Male headshot" title="Sample picture"/>
          <p:cNvPicPr>
            <a:picLocks noGrp="1" noChangeAspect="1"/>
          </p:cNvPicPr>
          <p:nvPr>
            <p:ph type="pic" sz="quarter" idx="74"/>
          </p:nvPr>
        </p:nvPicPr>
        <p:blipFill>
          <a:blip r:embed="rId5">
            <a:extLst>
              <a:ext uri="{28A0092B-C50C-407E-A947-70E740481C1C}">
                <a14:useLocalDpi xmlns:a14="http://schemas.microsoft.com/office/drawing/2010/main" val="0"/>
              </a:ext>
            </a:extLst>
          </a:blip>
          <a:srcRect/>
          <a:stretch>
            <a:fillRect/>
          </a:stretch>
        </p:blipFill>
        <p:spPr>
          <a:xfrm>
            <a:off x="6916676" y="3442184"/>
            <a:ext cx="1207008" cy="1207008"/>
          </a:xfrm>
        </p:spPr>
      </p:pic>
      <p:sp>
        <p:nvSpPr>
          <p:cNvPr id="124" name="Text Placeholder 123"/>
          <p:cNvSpPr>
            <a:spLocks noGrp="1"/>
          </p:cNvSpPr>
          <p:nvPr>
            <p:ph type="body" sz="quarter" idx="68"/>
          </p:nvPr>
        </p:nvSpPr>
        <p:spPr/>
        <p:txBody>
          <a:bodyPr/>
          <a:lstStyle/>
          <a:p>
            <a:r>
              <a:rPr lang="en-US" cap="none" dirty="0" smtClean="0">
                <a:latin typeface="Calibri" panose="020F0502020204030204" pitchFamily="34" charset="0"/>
              </a:rPr>
              <a:t>Shana Lloyd-Jones</a:t>
            </a:r>
            <a:endParaRPr lang="en-US" cap="none" dirty="0">
              <a:latin typeface="Calibri" panose="020F0502020204030204" pitchFamily="34" charset="0"/>
            </a:endParaRPr>
          </a:p>
        </p:txBody>
      </p:sp>
      <p:sp>
        <p:nvSpPr>
          <p:cNvPr id="130" name="Text Placeholder 129"/>
          <p:cNvSpPr>
            <a:spLocks noGrp="1"/>
          </p:cNvSpPr>
          <p:nvPr>
            <p:ph type="body" sz="quarter" idx="79"/>
          </p:nvPr>
        </p:nvSpPr>
        <p:spPr/>
        <p:txBody>
          <a:bodyPr/>
          <a:lstStyle/>
          <a:p>
            <a:r>
              <a:rPr lang="en-US" dirty="0" smtClean="0">
                <a:latin typeface="Calibri" panose="020F0502020204030204" pitchFamily="34" charset="0"/>
              </a:rPr>
              <a:t>Sales Director</a:t>
            </a:r>
            <a:endParaRPr lang="en-US" dirty="0">
              <a:latin typeface="Calibri" panose="020F0502020204030204" pitchFamily="34" charset="0"/>
            </a:endParaRPr>
          </a:p>
        </p:txBody>
      </p:sp>
      <p:sp>
        <p:nvSpPr>
          <p:cNvPr id="64" name="Text Placeholder 63"/>
          <p:cNvSpPr>
            <a:spLocks noGrp="1"/>
          </p:cNvSpPr>
          <p:nvPr>
            <p:ph type="body" sz="quarter" idx="81"/>
          </p:nvPr>
        </p:nvSpPr>
        <p:spPr>
          <a:xfrm>
            <a:off x="8273799" y="5328742"/>
            <a:ext cx="1596387" cy="461480"/>
          </a:xfrm>
        </p:spPr>
        <p:txBody>
          <a:bodyPr/>
          <a:lstStyle/>
          <a:p>
            <a:endParaRPr lang="en-US" dirty="0">
              <a:latin typeface="Calibri" panose="020F0502020204030204" pitchFamily="34" charset="0"/>
            </a:endParaRPr>
          </a:p>
          <a:p>
            <a:r>
              <a:rPr lang="en-US" dirty="0">
                <a:latin typeface="Calibri" panose="020F0502020204030204" pitchFamily="34" charset="0"/>
              </a:rPr>
              <a:t>96 Drove Road</a:t>
            </a:r>
          </a:p>
          <a:p>
            <a:r>
              <a:rPr lang="en-US" dirty="0">
                <a:latin typeface="Calibri" panose="020F0502020204030204" pitchFamily="34" charset="0"/>
              </a:rPr>
              <a:t>Weston super Mare</a:t>
            </a:r>
          </a:p>
          <a:p>
            <a:r>
              <a:rPr lang="en-US" dirty="0">
                <a:latin typeface="Calibri" panose="020F0502020204030204" pitchFamily="34" charset="0"/>
              </a:rPr>
              <a:t>BS23 3NW</a:t>
            </a:r>
          </a:p>
          <a:p>
            <a:endParaRPr lang="en-US" dirty="0">
              <a:latin typeface="Calibri" panose="020F0502020204030204" pitchFamily="34" charset="0"/>
            </a:endParaRPr>
          </a:p>
        </p:txBody>
      </p:sp>
      <p:sp>
        <p:nvSpPr>
          <p:cNvPr id="78" name="Text Placeholder 77"/>
          <p:cNvSpPr>
            <a:spLocks noGrp="1"/>
          </p:cNvSpPr>
          <p:nvPr>
            <p:ph type="body" sz="quarter" idx="70"/>
          </p:nvPr>
        </p:nvSpPr>
        <p:spPr/>
        <p:txBody>
          <a:bodyPr/>
          <a:lstStyle/>
          <a:p>
            <a:r>
              <a:rPr lang="en-US" sz="900" dirty="0" smtClean="0">
                <a:latin typeface="Calibri" panose="020F0502020204030204" pitchFamily="34" charset="0"/>
              </a:rPr>
              <a:t>sales@electrichorse.eu</a:t>
            </a:r>
            <a:endParaRPr lang="en-US" sz="900" dirty="0">
              <a:latin typeface="Calibri" panose="020F0502020204030204" pitchFamily="34" charset="0"/>
            </a:endParaRPr>
          </a:p>
        </p:txBody>
      </p:sp>
      <p:sp>
        <p:nvSpPr>
          <p:cNvPr id="125" name="Text Placeholder 124"/>
          <p:cNvSpPr>
            <a:spLocks noGrp="1"/>
          </p:cNvSpPr>
          <p:nvPr>
            <p:ph type="body" sz="quarter" idx="72"/>
          </p:nvPr>
        </p:nvSpPr>
        <p:spPr/>
        <p:txBody>
          <a:bodyPr/>
          <a:lstStyle/>
          <a:p>
            <a:r>
              <a:rPr lang="en-US" sz="2400" b="0" dirty="0" smtClean="0">
                <a:latin typeface="Calibri Light" panose="020F0302020204030204" pitchFamily="34" charset="0"/>
              </a:rPr>
              <a:t>www.electrichorse.eu</a:t>
            </a:r>
          </a:p>
          <a:p>
            <a:r>
              <a:rPr lang="en-US" sz="2400" b="0" dirty="0" smtClean="0">
                <a:latin typeface="Calibri Light" panose="020F0302020204030204" pitchFamily="34" charset="0"/>
              </a:rPr>
              <a:t>07468 602676</a:t>
            </a:r>
            <a:endParaRPr lang="en-US" sz="2400" b="0" dirty="0">
              <a:latin typeface="Calibri Light" panose="020F0302020204030204" pitchFamily="34" charset="0"/>
            </a:endParaRPr>
          </a:p>
        </p:txBody>
      </p:sp>
      <p:sp>
        <p:nvSpPr>
          <p:cNvPr id="22" name="Text Placeholder 21"/>
          <p:cNvSpPr>
            <a:spLocks noGrp="1"/>
          </p:cNvSpPr>
          <p:nvPr>
            <p:ph type="body" sz="quarter" idx="82"/>
          </p:nvPr>
        </p:nvSpPr>
        <p:spPr/>
        <p:txBody>
          <a:bodyPr>
            <a:normAutofit fontScale="25000" lnSpcReduction="20000"/>
          </a:bodyPr>
          <a:lstStyle/>
          <a:p>
            <a:endParaRPr lang="en-US" dirty="0">
              <a:solidFill>
                <a:srgbClr val="92D050"/>
              </a:solidFill>
            </a:endParaRPr>
          </a:p>
        </p:txBody>
      </p:sp>
      <p:sp>
        <p:nvSpPr>
          <p:cNvPr id="23" name="Text Placeholder 22"/>
          <p:cNvSpPr>
            <a:spLocks noGrp="1"/>
          </p:cNvSpPr>
          <p:nvPr>
            <p:ph type="body" sz="quarter" idx="83"/>
          </p:nvPr>
        </p:nvSpPr>
        <p:spPr>
          <a:xfrm>
            <a:off x="228600" y="4279392"/>
            <a:ext cx="2953512" cy="91440"/>
          </a:xfrm>
        </p:spPr>
        <p:txBody>
          <a:bodyPr>
            <a:normAutofit fontScale="25000" lnSpcReduction="20000"/>
          </a:bodyPr>
          <a:lstStyle/>
          <a:p>
            <a:endParaRPr lang="en-US" dirty="0">
              <a:solidFill>
                <a:srgbClr val="92D050"/>
              </a:solidFill>
            </a:endParaRPr>
          </a:p>
        </p:txBody>
      </p:sp>
      <p:sp>
        <p:nvSpPr>
          <p:cNvPr id="24" name="Text Placeholder 23"/>
          <p:cNvSpPr>
            <a:spLocks noGrp="1"/>
          </p:cNvSpPr>
          <p:nvPr>
            <p:ph type="body" sz="quarter" idx="84"/>
          </p:nvPr>
        </p:nvSpPr>
        <p:spPr>
          <a:xfrm>
            <a:off x="3611880" y="4279392"/>
            <a:ext cx="2953512" cy="91440"/>
          </a:xfrm>
        </p:spPr>
        <p:txBody>
          <a:bodyPr>
            <a:normAutofit fontScale="25000" lnSpcReduction="20000"/>
          </a:bodyPr>
          <a:lstStyle/>
          <a:p>
            <a:endParaRPr lang="en-US" dirty="0"/>
          </a:p>
        </p:txBody>
      </p:sp>
      <p:sp>
        <p:nvSpPr>
          <p:cNvPr id="25" name="Text Placeholder 24"/>
          <p:cNvSpPr>
            <a:spLocks noGrp="1"/>
          </p:cNvSpPr>
          <p:nvPr>
            <p:ph type="body" sz="quarter" idx="85"/>
          </p:nvPr>
        </p:nvSpPr>
        <p:spPr/>
        <p:txBody>
          <a:bodyPr>
            <a:normAutofit fontScale="25000" lnSpcReduction="20000"/>
          </a:bodyPr>
          <a:lstStyle/>
          <a:p>
            <a:endParaRPr lang="en-US"/>
          </a:p>
        </p:txBody>
      </p:sp>
      <p:sp>
        <p:nvSpPr>
          <p:cNvPr id="26" name="Text Placeholder 25"/>
          <p:cNvSpPr>
            <a:spLocks noGrp="1"/>
          </p:cNvSpPr>
          <p:nvPr>
            <p:ph type="body" sz="quarter" idx="86"/>
          </p:nvPr>
        </p:nvSpPr>
        <p:spPr/>
        <p:txBody>
          <a:bodyPr>
            <a:normAutofit fontScale="25000" lnSpcReduction="20000"/>
          </a:bodyPr>
          <a:lstStyle/>
          <a:p>
            <a:endParaRPr lang="en-US" dirty="0">
              <a:solidFill>
                <a:srgbClr val="92D050"/>
              </a:solidFill>
            </a:endParaRPr>
          </a:p>
        </p:txBody>
      </p:sp>
      <p:cxnSp>
        <p:nvCxnSpPr>
          <p:cNvPr id="28" name="fold"/>
          <p:cNvCxnSpPr/>
          <p:nvPr/>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 Brochure 11 x 8.5">
  <a:themeElements>
    <a:clrScheme name="Red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eenBrochure.potx" id="{F4AD6BB4-3E62-4AA6-9321-A582A2F3E4EE}" vid="{C85B33F5-6610-4FE2-B868-BDF6976B7470}"/>
    </a:ext>
  </a:extLst>
</a:theme>
</file>

<file path=ppt/theme/theme2.xml><?xml version="1.0" encoding="utf-8"?>
<a:theme xmlns:a="http://schemas.openxmlformats.org/drawingml/2006/main" name="Office Theme">
  <a:themeElements>
    <a:clrScheme name="Green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Green Brochure">
      <a:dk1>
        <a:sysClr val="windowText" lastClr="000000"/>
      </a:dk1>
      <a:lt1>
        <a:sysClr val="window" lastClr="FFFFFF"/>
      </a:lt1>
      <a:dk2>
        <a:srgbClr val="262626"/>
      </a:dk2>
      <a:lt2>
        <a:srgbClr val="E4E3E2"/>
      </a:lt2>
      <a:accent1>
        <a:srgbClr val="669833"/>
      </a:accent1>
      <a:accent2>
        <a:srgbClr val="245596"/>
      </a:accent2>
      <a:accent3>
        <a:srgbClr val="E87511"/>
      </a:accent3>
      <a:accent4>
        <a:srgbClr val="C02A31"/>
      </a:accent4>
      <a:accent5>
        <a:srgbClr val="30A5C0"/>
      </a:accent5>
      <a:accent6>
        <a:srgbClr val="631D76"/>
      </a:accent6>
      <a:hlink>
        <a:srgbClr val="669833"/>
      </a:hlink>
      <a:folHlink>
        <a:srgbClr val="595959"/>
      </a:folHlink>
    </a:clrScheme>
    <a:fontScheme name="Georgia-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503</Words>
  <Application>Microsoft Office PowerPoint</Application>
  <PresentationFormat>Custom</PresentationFormat>
  <Paragraphs>52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Green Brochure 11 x 8.5</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PC0319</cp:lastModifiedBy>
  <cp:revision>27</cp:revision>
  <dcterms:created xsi:type="dcterms:W3CDTF">2014-05-14T19:31:17Z</dcterms:created>
  <dcterms:modified xsi:type="dcterms:W3CDTF">2016-03-06T11:05:05Z</dcterms:modified>
</cp:coreProperties>
</file>