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7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8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4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8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7011-6D62-4E48-9041-ED1A4DD3939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5096-20DB-4518-B663-C4D19A0E3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Problema da Mochila 0-1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João C. Coelho Filho, Norma A. M. Tovar Uribe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Aproximação</a:t>
            </a:r>
            <a:endParaRPr lang="pt-B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9539365"/>
              </p:ext>
            </p:extLst>
          </p:nvPr>
        </p:nvGraphicFramePr>
        <p:xfrm>
          <a:off x="838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12080938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808905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9876562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3105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7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74819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8553810"/>
              </p:ext>
            </p:extLst>
          </p:nvPr>
        </p:nvGraphicFramePr>
        <p:xfrm>
          <a:off x="6172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1372253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693254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272260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9480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3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2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243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38200" y="193852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algoritmo de programação dinâmica fornece uma solução aproximada com tempo polinomial para o problema da mochila. A continuação se dará um exemplo de sua execução.</a:t>
            </a:r>
            <a:endParaRPr lang="pt-B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66" y="2654758"/>
            <a:ext cx="1992630" cy="7214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19236"/>
            <a:ext cx="611886" cy="25699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00" y="2780258"/>
            <a:ext cx="4680000" cy="3978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38200" y="2830827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Entrada: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404104" y="2749904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Saída:</a:t>
            </a:r>
            <a:endParaRPr lang="pt-B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21508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M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67700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S</a:t>
            </a:r>
            <a:endParaRPr lang="en-US" dirty="0"/>
          </a:p>
        </p:txBody>
      </p:sp>
      <p:sp>
        <p:nvSpPr>
          <p:cNvPr id="3" name="Proceso 2"/>
          <p:cNvSpPr/>
          <p:nvPr/>
        </p:nvSpPr>
        <p:spPr>
          <a:xfrm>
            <a:off x="5593080" y="5395977"/>
            <a:ext cx="999744" cy="3693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Valor máximo</a:t>
            </a:r>
            <a:endParaRPr lang="pt-BR" sz="1200" dirty="0"/>
          </a:p>
        </p:txBody>
      </p:sp>
      <p:sp>
        <p:nvSpPr>
          <p:cNvPr id="18" name="Proceso 17"/>
          <p:cNvSpPr/>
          <p:nvPr/>
        </p:nvSpPr>
        <p:spPr>
          <a:xfrm>
            <a:off x="10354056" y="5363829"/>
            <a:ext cx="999744" cy="3693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Ultima posição</a:t>
            </a:r>
            <a:endParaRPr lang="pt-BR" sz="1200" dirty="0"/>
          </a:p>
        </p:txBody>
      </p:sp>
      <p:sp>
        <p:nvSpPr>
          <p:cNvPr id="8" name="Rectángulo 7"/>
          <p:cNvSpPr/>
          <p:nvPr/>
        </p:nvSpPr>
        <p:spPr>
          <a:xfrm>
            <a:off x="5145024" y="4884564"/>
            <a:ext cx="4191000" cy="126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852" y="5102775"/>
            <a:ext cx="3895344" cy="38218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497068" y="5496411"/>
            <a:ext cx="181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 a posição for != -1</a:t>
            </a:r>
            <a:endParaRPr lang="pt-BR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661148" y="5513588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Senão</a:t>
            </a:r>
            <a:endParaRPr lang="pt-BR" dirty="0"/>
          </a:p>
        </p:txBody>
      </p:sp>
      <p:sp>
        <p:nvSpPr>
          <p:cNvPr id="20" name="Proceso 19"/>
          <p:cNvSpPr/>
          <p:nvPr/>
        </p:nvSpPr>
        <p:spPr>
          <a:xfrm>
            <a:off x="7705344" y="4982100"/>
            <a:ext cx="170688" cy="71615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o 20"/>
          <p:cNvSpPr/>
          <p:nvPr/>
        </p:nvSpPr>
        <p:spPr>
          <a:xfrm>
            <a:off x="6172200" y="3119236"/>
            <a:ext cx="495300" cy="388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n-US" dirty="0"/>
          </a:p>
        </p:txBody>
      </p:sp>
      <p:sp>
        <p:nvSpPr>
          <p:cNvPr id="22" name="Proceso 21"/>
          <p:cNvSpPr/>
          <p:nvPr/>
        </p:nvSpPr>
        <p:spPr>
          <a:xfrm>
            <a:off x="5676900" y="3540269"/>
            <a:ext cx="495300" cy="388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Aproximação</a:t>
            </a:r>
            <a:endParaRPr lang="pt-B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9539365"/>
              </p:ext>
            </p:extLst>
          </p:nvPr>
        </p:nvGraphicFramePr>
        <p:xfrm>
          <a:off x="838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12080938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808905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9876562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3105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7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74819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9314506"/>
              </p:ext>
            </p:extLst>
          </p:nvPr>
        </p:nvGraphicFramePr>
        <p:xfrm>
          <a:off x="6172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1372253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693254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272260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9480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3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2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243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38200" y="193852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algoritmo de programação dinâmica fornece uma solução aproximada com tempo polinomial para o problema da mochila. A continuação se dará um exemplo de sua execução.</a:t>
            </a:r>
            <a:endParaRPr lang="pt-B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66" y="2654758"/>
            <a:ext cx="1992630" cy="7214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19236"/>
            <a:ext cx="611886" cy="25699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00" y="2780258"/>
            <a:ext cx="4680000" cy="3978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38200" y="2830827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Entrada: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404104" y="2749904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Saída:</a:t>
            </a:r>
            <a:endParaRPr lang="pt-B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21508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M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67700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S</a:t>
            </a:r>
            <a:endParaRPr lang="en-US" dirty="0"/>
          </a:p>
        </p:txBody>
      </p:sp>
      <p:sp>
        <p:nvSpPr>
          <p:cNvPr id="3" name="Proceso 2"/>
          <p:cNvSpPr/>
          <p:nvPr/>
        </p:nvSpPr>
        <p:spPr>
          <a:xfrm>
            <a:off x="5020056" y="5363829"/>
            <a:ext cx="999744" cy="3693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Valor máximo</a:t>
            </a:r>
            <a:endParaRPr lang="pt-BR" sz="1200" dirty="0"/>
          </a:p>
        </p:txBody>
      </p:sp>
      <p:sp>
        <p:nvSpPr>
          <p:cNvPr id="4" name="Elipse 3"/>
          <p:cNvSpPr/>
          <p:nvPr/>
        </p:nvSpPr>
        <p:spPr>
          <a:xfrm>
            <a:off x="10704576" y="2677632"/>
            <a:ext cx="755904" cy="368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7889748" y="2852725"/>
            <a:ext cx="288036" cy="368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Testes</a:t>
            </a: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xfrm>
            <a:off x="839788" y="1339787"/>
            <a:ext cx="5157787" cy="823912"/>
          </a:xfrm>
        </p:spPr>
        <p:txBody>
          <a:bodyPr>
            <a:normAutofit/>
          </a:bodyPr>
          <a:lstStyle/>
          <a:p>
            <a:r>
              <a:rPr lang="pt-BR" sz="1800" dirty="0"/>
              <a:t>Execução do algoritmo por Força Bruta </a:t>
            </a:r>
            <a:endParaRPr lang="en-US" sz="1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405218"/>
            <a:ext cx="5157787" cy="2518798"/>
          </a:xfrm>
          <a:prstGeom prst="rect">
            <a:avLst/>
          </a:prstGeom>
        </p:spPr>
      </p:pic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6172200" y="1339787"/>
            <a:ext cx="5183188" cy="823912"/>
          </a:xfrm>
        </p:spPr>
        <p:txBody>
          <a:bodyPr/>
          <a:lstStyle/>
          <a:p>
            <a:r>
              <a:rPr lang="pt-BR" sz="1800" dirty="0"/>
              <a:t>Execução do algoritmo por Programação Dinâmica </a:t>
            </a:r>
            <a:endParaRPr lang="en-US" sz="1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405218"/>
            <a:ext cx="5183188" cy="2579595"/>
          </a:xfrm>
          <a:prstGeom prst="rect">
            <a:avLst/>
          </a:prstGeom>
        </p:spPr>
      </p:pic>
      <p:sp>
        <p:nvSpPr>
          <p:cNvPr id="9" name="Proceso 8"/>
          <p:cNvSpPr/>
          <p:nvPr/>
        </p:nvSpPr>
        <p:spPr>
          <a:xfrm>
            <a:off x="2231136" y="5352288"/>
            <a:ext cx="2157984" cy="74371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X&gt;200 =&gt; t &gt; </a:t>
            </a:r>
            <a:r>
              <a:rPr lang="es-CO" dirty="0" smtClean="0">
                <a:solidFill>
                  <a:srgbClr val="FF0000"/>
                </a:solidFill>
              </a:rPr>
              <a:t>60 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Proceso 9"/>
          <p:cNvSpPr/>
          <p:nvPr/>
        </p:nvSpPr>
        <p:spPr>
          <a:xfrm>
            <a:off x="7581170" y="5348252"/>
            <a:ext cx="2609088" cy="74371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Tempo </a:t>
            </a:r>
            <a:r>
              <a:rPr lang="pt-BR" dirty="0">
                <a:solidFill>
                  <a:srgbClr val="00B050"/>
                </a:solidFill>
              </a:rPr>
              <a:t>razoável </a:t>
            </a:r>
            <a:r>
              <a:rPr lang="pt-BR" dirty="0"/>
              <a:t>para conjuntos de dados com até 120.000 itens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Aplicação: Gerenciador de downloads </a:t>
            </a:r>
            <a:endParaRPr lang="pt-BR" sz="2800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b="1" dirty="0"/>
          </a:p>
          <a:p>
            <a:r>
              <a:rPr lang="pt-BR" dirty="0" smtClean="0"/>
              <a:t>A </a:t>
            </a:r>
            <a:r>
              <a:rPr lang="pt-BR" dirty="0"/>
              <a:t>entrada e um arquivo de 147 </a:t>
            </a:r>
            <a:r>
              <a:rPr lang="pt-BR" dirty="0" err="1"/>
              <a:t>Mbit</a:t>
            </a:r>
            <a:r>
              <a:rPr lang="pt-BR" dirty="0"/>
              <a:t> fragmentado da forma como se mostra no vetor Peso y os respetivos valores de acordo com a importância do fragmento. </a:t>
            </a:r>
            <a:endParaRPr lang="pt-BR" dirty="0" smtClean="0"/>
          </a:p>
          <a:p>
            <a:r>
              <a:rPr lang="pt-BR" dirty="0" smtClean="0"/>
              <a:t>W </a:t>
            </a:r>
            <a:r>
              <a:rPr lang="pt-BR" dirty="0"/>
              <a:t>= 10 </a:t>
            </a:r>
            <a:r>
              <a:rPr lang="pt-BR" dirty="0" err="1"/>
              <a:t>Mbit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Peso </a:t>
            </a:r>
            <a:r>
              <a:rPr lang="pt-BR" dirty="0"/>
              <a:t>(</a:t>
            </a:r>
            <a:r>
              <a:rPr lang="pt-BR" dirty="0" err="1"/>
              <a:t>Mbit</a:t>
            </a:r>
            <a:r>
              <a:rPr lang="pt-BR" dirty="0"/>
              <a:t>) = {1,5,7,10,5,6,2,7,3,8,6,4,7,5,9,6,4,5,1,7,6,4,6,8,2,9,1,3} </a:t>
            </a:r>
          </a:p>
          <a:p>
            <a:r>
              <a:rPr lang="en-US" dirty="0"/>
              <a:t>Valor = {1, 2, 1, 2, 3, 2, 3, 1, 2, 1, 3, 2, 1, 3, 1, 2, 2, 1, 3, 3, 3, 2, 1, 1, 2, 2, 3, 1} </a:t>
            </a:r>
          </a:p>
        </p:txBody>
      </p:sp>
      <p:pic>
        <p:nvPicPr>
          <p:cNvPr id="12" name="Marcador de posición de imagen 1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61" b="46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0671048" y="5361156"/>
            <a:ext cx="256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/>
              <a:t>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560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do problema</a:t>
            </a:r>
            <a:endParaRPr lang="pt-B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195" y="2791968"/>
            <a:ext cx="10113610" cy="21187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39195" y="2007138"/>
            <a:ext cx="353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dirty="0" smtClean="0"/>
              <a:t>“</a:t>
            </a:r>
            <a:endParaRPr lang="en-US" sz="9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0189291" y="3851354"/>
            <a:ext cx="353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dirty="0" smtClean="0"/>
              <a:t>”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839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Algoritmos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Força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5981" y="2779935"/>
            <a:ext cx="5105400" cy="1866900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Dinâmica</a:t>
            </a:r>
            <a:r>
              <a:rPr lang="en-US" dirty="0"/>
              <a:t> 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9194" y="2779935"/>
            <a:ext cx="5029200" cy="27432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39788" y="5827776"/>
            <a:ext cx="513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/>
              <a:t>Complexidade</a:t>
            </a:r>
            <a:r>
              <a:rPr lang="es-CO" dirty="0" smtClean="0"/>
              <a:t> = O(2^n)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249194" y="5827776"/>
            <a:ext cx="510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/>
              <a:t>Complexidade</a:t>
            </a:r>
            <a:r>
              <a:rPr lang="es-CO" dirty="0" smtClean="0"/>
              <a:t> = O(n*W)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Aproximação</a:t>
            </a:r>
            <a:endParaRPr lang="pt-B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3787893"/>
              </p:ext>
            </p:extLst>
          </p:nvPr>
        </p:nvGraphicFramePr>
        <p:xfrm>
          <a:off x="838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12080938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808905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9876562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3105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7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74819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7956912"/>
              </p:ext>
            </p:extLst>
          </p:nvPr>
        </p:nvGraphicFramePr>
        <p:xfrm>
          <a:off x="6172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1372253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693254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272260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9480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3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2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243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38200" y="193852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algoritmo de programação dinâmica fornece uma solução aproximada com tempo polinomial para o problema da mochila. A continuação se dará um exemplo de sua execução.</a:t>
            </a:r>
            <a:endParaRPr lang="pt-B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66" y="2654758"/>
            <a:ext cx="1992630" cy="7214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19236"/>
            <a:ext cx="611886" cy="25699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00" y="2780258"/>
            <a:ext cx="4680000" cy="3978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38200" y="2830827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Entrada: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404104" y="2749904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Saída:</a:t>
            </a:r>
            <a:endParaRPr lang="pt-B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21508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M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67700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Aproximação</a:t>
            </a:r>
            <a:endParaRPr lang="pt-B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0065624"/>
              </p:ext>
            </p:extLst>
          </p:nvPr>
        </p:nvGraphicFramePr>
        <p:xfrm>
          <a:off x="838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12080938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808905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9876562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3105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7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74819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044165"/>
              </p:ext>
            </p:extLst>
          </p:nvPr>
        </p:nvGraphicFramePr>
        <p:xfrm>
          <a:off x="6172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1372253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693254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272260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9480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3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2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243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38200" y="193852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algoritmo de programação dinâmica fornece uma solução aproximada com tempo polinomial para o problema da mochila. A continuação se dará um exemplo de sua execução.</a:t>
            </a:r>
            <a:endParaRPr lang="pt-B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66" y="2654758"/>
            <a:ext cx="1992630" cy="7214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19236"/>
            <a:ext cx="611886" cy="25699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00" y="2780258"/>
            <a:ext cx="4680000" cy="3978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38200" y="2830827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Entrada: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404104" y="2749904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Saída:</a:t>
            </a:r>
            <a:endParaRPr lang="pt-B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21508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M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67700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Aproximação</a:t>
            </a:r>
            <a:endParaRPr lang="pt-B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3016886"/>
              </p:ext>
            </p:extLst>
          </p:nvPr>
        </p:nvGraphicFramePr>
        <p:xfrm>
          <a:off x="838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12080938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808905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9876562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3105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7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74819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4434442"/>
              </p:ext>
            </p:extLst>
          </p:nvPr>
        </p:nvGraphicFramePr>
        <p:xfrm>
          <a:off x="6172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1372253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693254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272260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9480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3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2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243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38200" y="193852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algoritmo de programação dinâmica fornece uma solução aproximada com tempo polinomial para o problema da mochila. A continuação se dará um exemplo de sua execução.</a:t>
            </a:r>
            <a:endParaRPr lang="pt-B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66" y="2654758"/>
            <a:ext cx="1992630" cy="7214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19236"/>
            <a:ext cx="611886" cy="25699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00" y="2780258"/>
            <a:ext cx="4680000" cy="3978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38200" y="2830827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Entrada: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404104" y="2749904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Saída:</a:t>
            </a:r>
            <a:endParaRPr lang="pt-B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21508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M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67700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Aproximação</a:t>
            </a:r>
            <a:endParaRPr lang="pt-B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2603167"/>
              </p:ext>
            </p:extLst>
          </p:nvPr>
        </p:nvGraphicFramePr>
        <p:xfrm>
          <a:off x="838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12080938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808905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9876562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3105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7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74819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6144592"/>
              </p:ext>
            </p:extLst>
          </p:nvPr>
        </p:nvGraphicFramePr>
        <p:xfrm>
          <a:off x="6172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1372253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693254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272260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9480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3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2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243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38200" y="193852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algoritmo de programação dinâmica fornece uma solução aproximada com tempo polinomial para o problema da mochila. A continuação se dará um exemplo de sua execução.</a:t>
            </a:r>
            <a:endParaRPr lang="pt-B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66" y="2654758"/>
            <a:ext cx="1992630" cy="7214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19236"/>
            <a:ext cx="611886" cy="25699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00" y="2780258"/>
            <a:ext cx="4680000" cy="3978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38200" y="2830827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Entrada: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404104" y="2749904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Saída:</a:t>
            </a:r>
            <a:endParaRPr lang="pt-B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21508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M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67700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407920" y="4112809"/>
            <a:ext cx="256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/>
              <a:t>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861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Aproximação</a:t>
            </a:r>
            <a:endParaRPr lang="pt-B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8345225"/>
              </p:ext>
            </p:extLst>
          </p:nvPr>
        </p:nvGraphicFramePr>
        <p:xfrm>
          <a:off x="838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12080938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808905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9876562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3105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7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74819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9584844"/>
              </p:ext>
            </p:extLst>
          </p:nvPr>
        </p:nvGraphicFramePr>
        <p:xfrm>
          <a:off x="6172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1372253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693254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272260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9480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3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2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243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38200" y="193852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algoritmo de programação dinâmica fornece uma solução aproximada com tempo polinomial para o problema da mochila. A continuação se dará um exemplo de sua execução.</a:t>
            </a:r>
            <a:endParaRPr lang="pt-B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66" y="2654758"/>
            <a:ext cx="1992630" cy="7214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19236"/>
            <a:ext cx="611886" cy="25699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00" y="2780258"/>
            <a:ext cx="4680000" cy="3978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38200" y="2830827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Entrada: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404104" y="2749904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Saída:</a:t>
            </a:r>
            <a:endParaRPr lang="pt-B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21508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M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67700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S</a:t>
            </a:r>
            <a:endParaRPr lang="en-US" dirty="0"/>
          </a:p>
        </p:txBody>
      </p:sp>
      <p:sp>
        <p:nvSpPr>
          <p:cNvPr id="3" name="Proceso 2"/>
          <p:cNvSpPr/>
          <p:nvPr/>
        </p:nvSpPr>
        <p:spPr>
          <a:xfrm>
            <a:off x="9387840" y="1894907"/>
            <a:ext cx="1965960" cy="2759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capacidade da mochila foi ultrapassada para esse valor ou o valor somatório nessa posição não foi maior que o anterior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4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Aproximação</a:t>
            </a:r>
            <a:endParaRPr lang="pt-B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9824243"/>
              </p:ext>
            </p:extLst>
          </p:nvPr>
        </p:nvGraphicFramePr>
        <p:xfrm>
          <a:off x="838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12080938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808905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9876562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3105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7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74819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1580679"/>
              </p:ext>
            </p:extLst>
          </p:nvPr>
        </p:nvGraphicFramePr>
        <p:xfrm>
          <a:off x="6172200" y="3508121"/>
          <a:ext cx="51816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1372253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693254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272260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9480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3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2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243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38200" y="193852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algoritmo de programação dinâmica fornece uma solução aproximada com tempo polinomial para o problema da mochila. A continuação se dará um exemplo de sua execução.</a:t>
            </a:r>
            <a:endParaRPr lang="pt-B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66" y="2654758"/>
            <a:ext cx="1992630" cy="7214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19236"/>
            <a:ext cx="611886" cy="25699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00" y="2780258"/>
            <a:ext cx="4680000" cy="3978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38200" y="2830827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Entrada: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404104" y="2749904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Saída:</a:t>
            </a:r>
            <a:endParaRPr lang="pt-B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21508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M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67700" y="5937380"/>
            <a:ext cx="13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Matriz S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636264" y="3765113"/>
            <a:ext cx="256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/>
              <a:t>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31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945</Words>
  <Application>Microsoft Office PowerPoint</Application>
  <PresentationFormat>Panorámica</PresentationFormat>
  <Paragraphs>464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Problema da Mochila 0-1</vt:lpstr>
      <vt:lpstr>Definição do problema</vt:lpstr>
      <vt:lpstr>Algoritmos</vt:lpstr>
      <vt:lpstr>Algoritmo de Aproximação</vt:lpstr>
      <vt:lpstr>Algoritmo de Aproximação</vt:lpstr>
      <vt:lpstr>Algoritmo de Aproximação</vt:lpstr>
      <vt:lpstr>Algoritmo de Aproximação</vt:lpstr>
      <vt:lpstr>Algoritmo de Aproximação</vt:lpstr>
      <vt:lpstr>Algoritmo de Aproximação</vt:lpstr>
      <vt:lpstr>Algoritmo de Aproximação</vt:lpstr>
      <vt:lpstr>Algoritmo de Aproximação</vt:lpstr>
      <vt:lpstr>Testes</vt:lpstr>
      <vt:lpstr>Aplicação: Gerenciador de downloads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da Mochila 0-1</dc:title>
  <dc:creator>Angelica</dc:creator>
  <cp:lastModifiedBy>Angelica</cp:lastModifiedBy>
  <cp:revision>6</cp:revision>
  <dcterms:created xsi:type="dcterms:W3CDTF">2018-07-05T10:42:15Z</dcterms:created>
  <dcterms:modified xsi:type="dcterms:W3CDTF">2018-07-05T11:36:15Z</dcterms:modified>
</cp:coreProperties>
</file>