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7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3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2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2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BB0D-37D7-4260-A0BC-8581CA25277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E7E3-297E-4E55-BF34-62FF4CB52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" y="2116183"/>
            <a:ext cx="4306281" cy="3201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65" y="2116182"/>
            <a:ext cx="4306281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9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6" y="2237738"/>
            <a:ext cx="4306281" cy="3201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22" y="2072275"/>
            <a:ext cx="4306281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Anyela Camargo Rodriguez</dc:creator>
  <cp:lastModifiedBy>Anyela Camargo Rodriguez</cp:lastModifiedBy>
  <cp:revision>2</cp:revision>
  <dcterms:created xsi:type="dcterms:W3CDTF">2020-02-12T13:04:29Z</dcterms:created>
  <dcterms:modified xsi:type="dcterms:W3CDTF">2020-02-12T13:19:33Z</dcterms:modified>
</cp:coreProperties>
</file>