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30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0952-636E-4330-AD22-0DBBAFED3DBF}" type="datetimeFigureOut">
              <a:rPr lang="pt-BR" smtClean="0"/>
              <a:t>28/11/2016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C89E-9958-4654-8286-A7FE463C22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81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0952-636E-4330-AD22-0DBBAFED3DBF}" type="datetimeFigureOut">
              <a:rPr lang="pt-BR" smtClean="0"/>
              <a:t>28/11/2016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C89E-9958-4654-8286-A7FE463C22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52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0952-636E-4330-AD22-0DBBAFED3DBF}" type="datetimeFigureOut">
              <a:rPr lang="pt-BR" smtClean="0"/>
              <a:t>28/11/2016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C89E-9958-4654-8286-A7FE463C22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2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0952-636E-4330-AD22-0DBBAFED3DBF}" type="datetimeFigureOut">
              <a:rPr lang="pt-BR" smtClean="0"/>
              <a:t>28/11/2016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C89E-9958-4654-8286-A7FE463C22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27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0952-636E-4330-AD22-0DBBAFED3DBF}" type="datetimeFigureOut">
              <a:rPr lang="pt-BR" smtClean="0"/>
              <a:t>28/11/2016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C89E-9958-4654-8286-A7FE463C22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43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0952-636E-4330-AD22-0DBBAFED3DBF}" type="datetimeFigureOut">
              <a:rPr lang="pt-BR" smtClean="0"/>
              <a:t>28/11/2016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C89E-9958-4654-8286-A7FE463C22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57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0952-636E-4330-AD22-0DBBAFED3DBF}" type="datetimeFigureOut">
              <a:rPr lang="pt-BR" smtClean="0"/>
              <a:t>28/11/2016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C89E-9958-4654-8286-A7FE463C22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74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0952-636E-4330-AD22-0DBBAFED3DBF}" type="datetimeFigureOut">
              <a:rPr lang="pt-BR" smtClean="0"/>
              <a:t>28/11/2016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C89E-9958-4654-8286-A7FE463C22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00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0952-636E-4330-AD22-0DBBAFED3DBF}" type="datetimeFigureOut">
              <a:rPr lang="pt-BR" smtClean="0"/>
              <a:t>28/11/2016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C89E-9958-4654-8286-A7FE463C22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53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0952-636E-4330-AD22-0DBBAFED3DBF}" type="datetimeFigureOut">
              <a:rPr lang="pt-BR" smtClean="0"/>
              <a:t>28/11/2016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C89E-9958-4654-8286-A7FE463C22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56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0952-636E-4330-AD22-0DBBAFED3DBF}" type="datetimeFigureOut">
              <a:rPr lang="pt-BR" smtClean="0"/>
              <a:t>28/11/2016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C89E-9958-4654-8286-A7FE463C22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74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D0952-636E-4330-AD22-0DBBAFED3DBF}" type="datetimeFigureOut">
              <a:rPr lang="pt-BR" smtClean="0"/>
              <a:t>28/11/2016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AC89E-9958-4654-8286-A7FE463C22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39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24000" y="785910"/>
            <a:ext cx="9144000" cy="72008"/>
          </a:xfrm>
          <a:prstGeom prst="rect">
            <a:avLst/>
          </a:prstGeom>
          <a:gradFill flip="none" rotWithShape="1">
            <a:gsLst>
              <a:gs pos="100000">
                <a:srgbClr val="008000"/>
              </a:gs>
              <a:gs pos="52000">
                <a:schemeClr val="accent2">
                  <a:lumMod val="75000"/>
                </a:schemeClr>
              </a:gs>
              <a:gs pos="1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2711625" y="5013177"/>
            <a:ext cx="7572375" cy="166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Bitstream Vera Sans" charset="0"/>
                <a:cs typeface="Bitstream Vera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0"/>
              </a:spcBef>
            </a:pPr>
            <a:r>
              <a:rPr lang="en-GB" alt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= Small spots, no chlorosis or necrosis (R); </a:t>
            </a:r>
          </a:p>
          <a:p>
            <a:pPr eaLnBrk="1" hangingPunct="1">
              <a:lnSpc>
                <a:spcPct val="102000"/>
              </a:lnSpc>
              <a:spcBef>
                <a:spcPct val="0"/>
              </a:spcBef>
            </a:pPr>
            <a:r>
              <a:rPr lang="en-GB" altLang="pt-B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= Small spots, few chlorosis and necrosis (MR); </a:t>
            </a:r>
          </a:p>
          <a:p>
            <a:pPr eaLnBrk="1" hangingPunct="1">
              <a:lnSpc>
                <a:spcPct val="102000"/>
              </a:lnSpc>
              <a:spcBef>
                <a:spcPct val="0"/>
              </a:spcBef>
            </a:pPr>
            <a:r>
              <a:rPr lang="en-GB" altLang="pt-B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= Small spots, evident chlorosis or necrosis (MR a MS)</a:t>
            </a:r>
            <a:r>
              <a:rPr lang="ar-SA" altLang="pt-B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‏</a:t>
            </a:r>
            <a:endParaRPr lang="en-US" altLang="pt-B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2000"/>
              </a:lnSpc>
              <a:spcBef>
                <a:spcPct val="0"/>
              </a:spcBef>
            </a:pPr>
            <a:r>
              <a:rPr lang="en-GB" altLang="pt-B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= Small spots, evident chlorosis or necrosis, some </a:t>
            </a:r>
            <a:r>
              <a:rPr lang="en-GB" altLang="pt-B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coalescents</a:t>
            </a:r>
            <a:r>
              <a:rPr lang="en-GB" altLang="pt-B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(MS); </a:t>
            </a:r>
          </a:p>
          <a:p>
            <a:pPr eaLnBrk="1" hangingPunct="1">
              <a:lnSpc>
                <a:spcPct val="102000"/>
              </a:lnSpc>
              <a:spcBef>
                <a:spcPct val="0"/>
              </a:spcBef>
            </a:pPr>
            <a:r>
              <a:rPr lang="en-GB" altLang="pt-B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GB" alt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Several spots, evident chlorosis or necrosis </a:t>
            </a:r>
            <a:r>
              <a:rPr lang="en-GB" alt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coalescents</a:t>
            </a:r>
            <a:r>
              <a:rPr lang="en-GB" alt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</a:t>
            </a:r>
            <a:r>
              <a:rPr lang="en-GB" altLang="pt-B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eaLnBrk="1" hangingPunct="1">
              <a:lnSpc>
                <a:spcPct val="102000"/>
              </a:lnSpc>
              <a:spcBef>
                <a:spcPct val="0"/>
              </a:spcBef>
            </a:pPr>
            <a:r>
              <a:rPr lang="en-GB" altLang="pt-B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Adapted from </a:t>
            </a:r>
            <a:r>
              <a:rPr lang="en-GB" altLang="pt-B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Lamari</a:t>
            </a:r>
            <a:r>
              <a:rPr lang="en-GB" altLang="pt-B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(1989) – </a:t>
            </a:r>
            <a:r>
              <a:rPr lang="en-GB" altLang="pt-B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Flavio Santana</a:t>
            </a:r>
            <a:endParaRPr lang="en-GB" alt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upo 13"/>
          <p:cNvGrpSpPr>
            <a:grpSpLocks/>
          </p:cNvGrpSpPr>
          <p:nvPr/>
        </p:nvGrpSpPr>
        <p:grpSpPr bwMode="auto">
          <a:xfrm>
            <a:off x="3967337" y="984102"/>
            <a:ext cx="4176713" cy="3946525"/>
            <a:chOff x="1933773" y="273928"/>
            <a:chExt cx="4176315" cy="3947160"/>
          </a:xfrm>
        </p:grpSpPr>
        <p:pic>
          <p:nvPicPr>
            <p:cNvPr id="5" name="Imagem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3773" y="295264"/>
              <a:ext cx="838200" cy="3925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Imagem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5880" y="283072"/>
              <a:ext cx="890016" cy="3938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Imagem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2160" y="283072"/>
              <a:ext cx="862584" cy="3938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Imagem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4746" y="280024"/>
              <a:ext cx="826008" cy="3941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Imagem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273928"/>
              <a:ext cx="890016" cy="3947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tângulo 9"/>
          <p:cNvSpPr/>
          <p:nvPr/>
        </p:nvSpPr>
        <p:spPr>
          <a:xfrm>
            <a:off x="4003866" y="410161"/>
            <a:ext cx="4198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MT"/>
              </a:rPr>
              <a:t>Escala </a:t>
            </a:r>
            <a:r>
              <a:rPr lang="es-ES" dirty="0" err="1">
                <a:latin typeface="ArialMT"/>
              </a:rPr>
              <a:t>severidade</a:t>
            </a:r>
            <a:r>
              <a:rPr lang="es-ES" dirty="0">
                <a:latin typeface="ArialMT"/>
              </a:rPr>
              <a:t> Casa-de-</a:t>
            </a:r>
            <a:r>
              <a:rPr lang="es-ES" dirty="0" err="1">
                <a:latin typeface="ArialMT"/>
              </a:rPr>
              <a:t>vegetação</a:t>
            </a:r>
            <a:endParaRPr lang="es-ES" dirty="0"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194819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ArialMT</vt:lpstr>
      <vt:lpstr>Bitstream Vera Sans</vt:lpstr>
      <vt:lpstr>Calibri</vt:lpstr>
      <vt:lpstr>Calibri Light</vt:lpstr>
      <vt:lpstr>Times New Roman</vt:lpstr>
      <vt:lpstr>Tema do Office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fsantana</dc:creator>
  <cp:lastModifiedBy>fsantana</cp:lastModifiedBy>
  <cp:revision>7</cp:revision>
  <dcterms:created xsi:type="dcterms:W3CDTF">2016-11-24T16:58:51Z</dcterms:created>
  <dcterms:modified xsi:type="dcterms:W3CDTF">2016-11-28T12:12:17Z</dcterms:modified>
</cp:coreProperties>
</file>