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56" r:id="rId3"/>
    <p:sldId id="358" r:id="rId4"/>
    <p:sldId id="357" r:id="rId5"/>
    <p:sldId id="359" r:id="rId6"/>
    <p:sldId id="361" r:id="rId7"/>
    <p:sldId id="3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1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7F060-A031-4E50-979E-189ADC2F54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DA14F4-91CA-4FBE-9F6C-42B1FB69BD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2EFA7-56AF-4CE9-8F83-E338B79DB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C3DA-D0C1-4B2E-BC98-F61F43E4AC65}" type="datetimeFigureOut">
              <a:rPr lang="en-GB" smtClean="0"/>
              <a:t>24/08/2021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7AF46-84C3-4B33-AF87-54499C15C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71E65-2233-48E1-AA3F-A54A45388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B3689-90A3-41BE-A858-FE07A53562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9939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D5733-E080-4C12-9D46-A67E969E5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D4CE94-54F4-41B4-BFBA-AE3241CE9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5BC92-22B4-46C1-8632-1C2717027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C3DA-D0C1-4B2E-BC98-F61F43E4AC65}" type="datetimeFigureOut">
              <a:rPr lang="en-GB" smtClean="0"/>
              <a:t>24/08/2021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76CD6-98C5-47D3-A9E5-039BBD0C0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2488D-4E0B-46AF-BFC7-940C6B4E3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B3689-90A3-41BE-A858-FE07A53562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1957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770545-A922-4178-BD56-C4664FCADF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24E8CA-5FFF-4624-A67C-1D6108EDB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DA6BB-2D9B-4ECA-BCF8-533A301E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C3DA-D0C1-4B2E-BC98-F61F43E4AC65}" type="datetimeFigureOut">
              <a:rPr lang="en-GB" smtClean="0"/>
              <a:t>24/08/2021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5AE3B-5E3E-4427-96AB-E766F5326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6ECCC-BA15-4E7E-AA90-6F138DD96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B3689-90A3-41BE-A858-FE07A53562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75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092E8-4A7A-4224-A5B7-F4C3243F4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6298D-BE16-4526-A5DA-0B615D223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BFB52-3A62-46DD-A4E8-21800AA5E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C3DA-D0C1-4B2E-BC98-F61F43E4AC65}" type="datetimeFigureOut">
              <a:rPr lang="en-GB" smtClean="0"/>
              <a:t>24/08/2021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C57E4-369C-4D3D-8052-CC683408B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43588-1D0A-4D0B-BC02-F5D8130C6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B3689-90A3-41BE-A858-FE07A53562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206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962BC-2FE8-4C0C-8718-E1C52FB97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52FED-2865-4647-9963-D7141A058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4507C-0FFE-42FA-A508-23E0CD4C9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C3DA-D0C1-4B2E-BC98-F61F43E4AC65}" type="datetimeFigureOut">
              <a:rPr lang="en-GB" smtClean="0"/>
              <a:t>24/08/2021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66F96-F0A0-4DC8-AB90-6FDD448F9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D671E-9A41-4DD0-8D56-DC9084250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B3689-90A3-41BE-A858-FE07A53562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417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6E1E5-D5F1-4EA2-9300-49B6FA59C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914DB-3EC3-4D7A-B012-AC58C991CB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BFD008-2B0C-4317-A1CE-A2512B39EE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D5322-6C9F-4E51-AB82-AC956DABE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C3DA-D0C1-4B2E-BC98-F61F43E4AC65}" type="datetimeFigureOut">
              <a:rPr lang="en-GB" smtClean="0"/>
              <a:t>24/08/2021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F2CB7F-C188-4F52-A6C6-30A410108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2D4600-128F-4602-B91E-862878BC8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B3689-90A3-41BE-A858-FE07A53562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36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EC40B-B8E8-44E7-9515-FB3AF6912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4AFF5-4737-4535-A9FE-4627BCED3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14D517-98CF-49A9-B70A-CA26248C5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6BE2E5-79F5-460F-9BAA-7E95525FCD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F0DE30-68E8-4F88-8DC8-89A8D4C057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C1B1D6-51F8-42EC-BD24-305FA0874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C3DA-D0C1-4B2E-BC98-F61F43E4AC65}" type="datetimeFigureOut">
              <a:rPr lang="en-GB" smtClean="0"/>
              <a:t>24/08/2021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BECD15-8E45-49C3-8E32-CB4D3AEDE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252A76-C606-4E09-B2B9-C5EE8F6F3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B3689-90A3-41BE-A858-FE07A53562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9204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27739-6B8D-4628-A73A-5763451AC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E8C405-8C41-4CA0-9BEB-8B4D1A2AF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C3DA-D0C1-4B2E-BC98-F61F43E4AC65}" type="datetimeFigureOut">
              <a:rPr lang="en-GB" smtClean="0"/>
              <a:t>24/08/2021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BD1A7D-C1C5-43F3-BDB5-5C519359C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3DBEEE-03B4-4CE0-AEC7-FE45B16C7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B3689-90A3-41BE-A858-FE07A53562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4016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A2F7F8-0D50-47D9-BDED-2303DAAF4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C3DA-D0C1-4B2E-BC98-F61F43E4AC65}" type="datetimeFigureOut">
              <a:rPr lang="en-GB" smtClean="0"/>
              <a:t>24/08/2021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79AB65-0EC3-407E-A079-56F3861A4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ECD1EB-77EE-4F63-BC5C-D1C52A4A9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B3689-90A3-41BE-A858-FE07A53562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944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9DCE7-9CE5-4DFE-824C-F36077A85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C9F50-E52C-4C0E-A1BF-919363742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BA7AD3-88FF-486D-B3FC-4625AB486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8317B-F0A0-41A0-83E5-7A35787E8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C3DA-D0C1-4B2E-BC98-F61F43E4AC65}" type="datetimeFigureOut">
              <a:rPr lang="en-GB" smtClean="0"/>
              <a:t>24/08/2021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CE7141-71CE-49D5-99C1-1E4CE067E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19C4E0-A2E5-4B29-9AEC-85D558B9A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B3689-90A3-41BE-A858-FE07A53562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8519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171D4-1A5C-4E7F-98E0-1A4514539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9C44FC-D32B-4965-8DAB-8932F43744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695085-1FB9-4D24-A90F-A802F578C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D141FB-6942-4BB3-8195-5B7BB385B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C3DA-D0C1-4B2E-BC98-F61F43E4AC65}" type="datetimeFigureOut">
              <a:rPr lang="en-GB" smtClean="0"/>
              <a:t>24/08/2021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F24D4B-C67D-4198-B050-8552FA2C1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ABA0D-95CB-4278-B549-CAE051CD9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B3689-90A3-41BE-A858-FE07A53562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646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668EEC-7D24-4901-B75C-9440CF698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060B8E-1E48-4EA9-80DD-8C8C8841A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83EA1-FCD4-454F-A29F-63005D3AAE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9C3DA-D0C1-4B2E-BC98-F61F43E4AC65}" type="datetimeFigureOut">
              <a:rPr lang="en-GB" smtClean="0"/>
              <a:t>24/08/2021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1C0BD-C4B4-405B-99E5-51256E98D4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2EDBB-8547-4ECB-98A2-C764470216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B3689-90A3-41BE-A858-FE07A53562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594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F0FB1-6F86-4C1B-B8D0-2F89E8A78D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Some results SIMPLE model calibration cocoa Colombia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5DF47F-9821-4BD5-B480-3AFEA2BE45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Angela Romero V</a:t>
            </a:r>
          </a:p>
          <a:p>
            <a:r>
              <a:rPr lang="en-GB" dirty="0"/>
              <a:t>25/08/2021</a:t>
            </a:r>
          </a:p>
        </p:txBody>
      </p:sp>
    </p:spTree>
    <p:extLst>
      <p:ext uri="{BB962C8B-B14F-4D97-AF65-F5344CB8AC3E}">
        <p14:creationId xmlns:p14="http://schemas.microsoft.com/office/powerpoint/2010/main" val="600836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ABE2E-8338-4C58-8BA3-C2B9EEA26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78" y="165234"/>
            <a:ext cx="4817012" cy="689952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Fedecacao</a:t>
            </a:r>
            <a:r>
              <a:rPr lang="en-GB" dirty="0"/>
              <a:t> Oscar data</a:t>
            </a:r>
          </a:p>
        </p:txBody>
      </p:sp>
      <p:pic>
        <p:nvPicPr>
          <p:cNvPr id="11" name="Content Placeholder 10" descr="Chart, line chart&#10;&#10;Description automatically generated">
            <a:extLst>
              <a:ext uri="{FF2B5EF4-FFF2-40B4-BE49-F238E27FC236}">
                <a16:creationId xmlns:a16="http://schemas.microsoft.com/office/drawing/2014/main" id="{04DAD4BD-4325-4883-9633-0A8D433DDA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65" y="1404342"/>
            <a:ext cx="8743668" cy="4345293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F9AE1B0-7CD0-4DF4-9C4B-75DB91FAFE36}"/>
              </a:ext>
            </a:extLst>
          </p:cNvPr>
          <p:cNvSpPr txBox="1"/>
          <p:nvPr/>
        </p:nvSpPr>
        <p:spPr>
          <a:xfrm>
            <a:off x="7647265" y="510210"/>
            <a:ext cx="4081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Thermal time 1900cday TB 10 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1000 plants/ha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608FAA-FC03-4F04-AD38-2D03E4CF1517}"/>
              </a:ext>
            </a:extLst>
          </p:cNvPr>
          <p:cNvSpPr txBox="1"/>
          <p:nvPr/>
        </p:nvSpPr>
        <p:spPr>
          <a:xfrm rot="19418859">
            <a:off x="582498" y="5051225"/>
            <a:ext cx="12316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Santander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5943E5-19EF-4A9D-9DEC-9240E7EECE79}"/>
              </a:ext>
            </a:extLst>
          </p:cNvPr>
          <p:cNvSpPr txBox="1"/>
          <p:nvPr/>
        </p:nvSpPr>
        <p:spPr>
          <a:xfrm>
            <a:off x="9192491" y="1640541"/>
            <a:ext cx="1250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LAI = 2</a:t>
            </a:r>
          </a:p>
          <a:p>
            <a:r>
              <a:rPr lang="en-GB" dirty="0"/>
              <a:t>RUE= 0.8</a:t>
            </a:r>
          </a:p>
          <a:p>
            <a:r>
              <a:rPr lang="en-GB" dirty="0"/>
              <a:t>HI= 0.4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C11501-3F7E-49AE-AD68-00F88B8FCB5C}"/>
              </a:ext>
            </a:extLst>
          </p:cNvPr>
          <p:cNvSpPr txBox="1"/>
          <p:nvPr/>
        </p:nvSpPr>
        <p:spPr>
          <a:xfrm>
            <a:off x="740587" y="5754047"/>
            <a:ext cx="106313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El label </a:t>
            </a:r>
            <a:r>
              <a:rPr lang="en-GB" sz="1100" dirty="0" err="1"/>
              <a:t>decia</a:t>
            </a:r>
            <a:r>
              <a:rPr lang="en-GB" sz="1100" dirty="0"/>
              <a:t> </a:t>
            </a:r>
            <a:r>
              <a:rPr lang="en-GB" sz="1100" dirty="0" err="1"/>
              <a:t>caldas</a:t>
            </a:r>
            <a:r>
              <a:rPr lang="en-GB" sz="1100" dirty="0"/>
              <a:t> </a:t>
            </a:r>
            <a:r>
              <a:rPr lang="en-GB" sz="1100" dirty="0" err="1"/>
              <a:t>pero</a:t>
            </a:r>
            <a:r>
              <a:rPr lang="en-GB" sz="1100" dirty="0"/>
              <a:t> se </a:t>
            </a:r>
            <a:r>
              <a:rPr lang="en-GB" sz="1100" dirty="0" err="1"/>
              <a:t>corrio</a:t>
            </a:r>
            <a:r>
              <a:rPr lang="en-GB" sz="1100" dirty="0"/>
              <a:t> con el </a:t>
            </a:r>
            <a:r>
              <a:rPr lang="en-GB" sz="1100" dirty="0" err="1"/>
              <a:t>clima</a:t>
            </a:r>
            <a:r>
              <a:rPr lang="en-GB" sz="1100" dirty="0"/>
              <a:t> de Santander</a:t>
            </a:r>
          </a:p>
        </p:txBody>
      </p:sp>
    </p:spTree>
    <p:extLst>
      <p:ext uri="{BB962C8B-B14F-4D97-AF65-F5344CB8AC3E}">
        <p14:creationId xmlns:p14="http://schemas.microsoft.com/office/powerpoint/2010/main" val="323705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195984CD-5105-4B50-92C5-9A5D612CAE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18" y="1235076"/>
            <a:ext cx="8928966" cy="379207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5BEC189-E259-41A5-8496-395E2D555962}"/>
              </a:ext>
            </a:extLst>
          </p:cNvPr>
          <p:cNvSpPr txBox="1"/>
          <p:nvPr/>
        </p:nvSpPr>
        <p:spPr>
          <a:xfrm>
            <a:off x="9636241" y="2167440"/>
            <a:ext cx="22912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LAI = 1.8</a:t>
            </a:r>
          </a:p>
          <a:p>
            <a:r>
              <a:rPr lang="en-GB" dirty="0"/>
              <a:t>RUE= 0.6</a:t>
            </a:r>
          </a:p>
          <a:p>
            <a:r>
              <a:rPr lang="en-GB" dirty="0"/>
              <a:t>HI= 0.3</a:t>
            </a:r>
          </a:p>
          <a:p>
            <a:r>
              <a:rPr lang="en-GB" dirty="0"/>
              <a:t>DAP = 200</a:t>
            </a:r>
          </a:p>
          <a:p>
            <a:r>
              <a:rPr lang="en-GB" dirty="0"/>
              <a:t>Temperature base 10 C</a:t>
            </a:r>
          </a:p>
          <a:p>
            <a:r>
              <a:rPr lang="en-GB" dirty="0"/>
              <a:t>Thermal time 1912</a:t>
            </a:r>
          </a:p>
        </p:txBody>
      </p:sp>
    </p:spTree>
    <p:extLst>
      <p:ext uri="{BB962C8B-B14F-4D97-AF65-F5344CB8AC3E}">
        <p14:creationId xmlns:p14="http://schemas.microsoft.com/office/powerpoint/2010/main" val="3817386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6FF62-8D79-4674-9C34-A7A67E8CC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327031" cy="971306"/>
          </a:xfrm>
        </p:spPr>
        <p:txBody>
          <a:bodyPr>
            <a:normAutofit/>
          </a:bodyPr>
          <a:lstStyle/>
          <a:p>
            <a:r>
              <a:rPr lang="en-GB" sz="2400" dirty="0"/>
              <a:t>Tb = 10C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AD6C95-694B-4F5D-A6DD-1DD3B8EE08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6104" y="1825625"/>
            <a:ext cx="7659792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2AEB4D8-4A54-482C-BA88-34BECBFF15FF}"/>
              </a:ext>
            </a:extLst>
          </p:cNvPr>
          <p:cNvSpPr txBox="1"/>
          <p:nvPr/>
        </p:nvSpPr>
        <p:spPr>
          <a:xfrm>
            <a:off x="569258" y="1027030"/>
            <a:ext cx="2357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Datos</a:t>
            </a:r>
            <a:r>
              <a:rPr lang="en-GB" dirty="0"/>
              <a:t> Paula Y Adriana </a:t>
            </a:r>
          </a:p>
        </p:txBody>
      </p:sp>
    </p:spTree>
    <p:extLst>
      <p:ext uri="{BB962C8B-B14F-4D97-AF65-F5344CB8AC3E}">
        <p14:creationId xmlns:p14="http://schemas.microsoft.com/office/powerpoint/2010/main" val="2808471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6C90-71F8-440F-A36C-00F13773C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745" y="311336"/>
            <a:ext cx="8099820" cy="1221629"/>
          </a:xfrm>
        </p:spPr>
        <p:txBody>
          <a:bodyPr>
            <a:normAutofit/>
          </a:bodyPr>
          <a:lstStyle/>
          <a:p>
            <a:r>
              <a:rPr lang="en-GB" sz="3200" dirty="0"/>
              <a:t>Not water stress considered ARID index 0 </a:t>
            </a:r>
            <a:br>
              <a:rPr lang="en-GB" sz="3200" dirty="0"/>
            </a:br>
            <a:r>
              <a:rPr lang="en-GB" sz="3200" dirty="0"/>
              <a:t>Sin </a:t>
            </a:r>
            <a:r>
              <a:rPr lang="en-GB" sz="3200" dirty="0" err="1"/>
              <a:t>viento</a:t>
            </a:r>
            <a:r>
              <a:rPr lang="en-GB" sz="3200" dirty="0"/>
              <a:t> </a:t>
            </a:r>
            <a:r>
              <a:rPr lang="en-GB" sz="3200" dirty="0" err="1"/>
              <a:t>como</a:t>
            </a:r>
            <a:r>
              <a:rPr lang="en-GB" sz="3200" dirty="0"/>
              <a:t> input </a:t>
            </a:r>
            <a:r>
              <a:rPr lang="en-GB" sz="3200" dirty="0" err="1"/>
              <a:t>en</a:t>
            </a:r>
            <a:r>
              <a:rPr lang="en-GB" sz="3200" dirty="0"/>
              <a:t> la </a:t>
            </a:r>
            <a:r>
              <a:rPr lang="en-GB" sz="3200" dirty="0" err="1"/>
              <a:t>ETo</a:t>
            </a:r>
            <a:endParaRPr lang="en-GB" sz="3200" dirty="0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195984CD-5105-4B50-92C5-9A5D612CAE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59" y="2754594"/>
            <a:ext cx="8928966" cy="379207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037BFB-2DA9-4F6A-80D6-FF6E44E72B69}"/>
              </a:ext>
            </a:extLst>
          </p:cNvPr>
          <p:cNvSpPr txBox="1"/>
          <p:nvPr/>
        </p:nvSpPr>
        <p:spPr>
          <a:xfrm>
            <a:off x="519745" y="1532965"/>
            <a:ext cx="100899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modelo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incluye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viento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calculado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linea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359 y 411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Mainfunction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ETO[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 &lt;-(0.408*slope*NRAD+PSC*(900/((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[i,2]+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[i,3])/2+273))*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ws2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(es-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))/(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slope+PSC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*(1+0.34*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ws2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675C8B-A389-49C4-B2E1-00D30881E33F}"/>
              </a:ext>
            </a:extLst>
          </p:cNvPr>
          <p:cNvSpPr txBox="1"/>
          <p:nvPr/>
        </p:nvSpPr>
        <p:spPr>
          <a:xfrm>
            <a:off x="8395239" y="147970"/>
            <a:ext cx="3488287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ARID is the ARID index after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Woli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et al. (2012), which is 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standardized index ranging from 0 (no water shortage) to 1 (extreme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water shortage and associated drought stress). SIMPLE paper</a:t>
            </a:r>
          </a:p>
        </p:txBody>
      </p:sp>
    </p:spTree>
    <p:extLst>
      <p:ext uri="{BB962C8B-B14F-4D97-AF65-F5344CB8AC3E}">
        <p14:creationId xmlns:p14="http://schemas.microsoft.com/office/powerpoint/2010/main" val="3077692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7953F-0E50-4EF1-A581-88C80FA20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947647" cy="724087"/>
          </a:xfrm>
        </p:spPr>
        <p:txBody>
          <a:bodyPr>
            <a:normAutofit/>
          </a:bodyPr>
          <a:lstStyle/>
          <a:p>
            <a:r>
              <a:rPr lang="en-GB" sz="3600" dirty="0"/>
              <a:t>Data weather 4 locations Colombia</a:t>
            </a:r>
          </a:p>
        </p:txBody>
      </p:sp>
      <p:pic>
        <p:nvPicPr>
          <p:cNvPr id="5" name="Content Placeholder 4" descr="Chart, treemap chart&#10;&#10;Description automatically generated">
            <a:extLst>
              <a:ext uri="{FF2B5EF4-FFF2-40B4-BE49-F238E27FC236}">
                <a16:creationId xmlns:a16="http://schemas.microsoft.com/office/drawing/2014/main" id="{DD7806CB-B25A-479C-8912-FC471C5B68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941" y="1322363"/>
            <a:ext cx="6572167" cy="531883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31FE72-C9DF-4E38-A20C-49031FEAF184}"/>
              </a:ext>
            </a:extLst>
          </p:cNvPr>
          <p:cNvSpPr txBox="1"/>
          <p:nvPr/>
        </p:nvSpPr>
        <p:spPr>
          <a:xfrm>
            <a:off x="8552330" y="3160059"/>
            <a:ext cx="19094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WIND IS NOT CORRELATED WITH FLOWERING DATE</a:t>
            </a:r>
          </a:p>
        </p:txBody>
      </p:sp>
    </p:spTree>
    <p:extLst>
      <p:ext uri="{BB962C8B-B14F-4D97-AF65-F5344CB8AC3E}">
        <p14:creationId xmlns:p14="http://schemas.microsoft.com/office/powerpoint/2010/main" val="1220023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3E463-E38F-4990-9DB5-77C325664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/>
              <a:t>Data 4 locations Colombia</a:t>
            </a:r>
            <a:endParaRPr lang="en-GB" dirty="0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40C36F28-8485-4C02-B399-205BACBEEB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922" y="1690688"/>
            <a:ext cx="7632674" cy="4351338"/>
          </a:xfrm>
        </p:spPr>
      </p:pic>
    </p:spTree>
    <p:extLst>
      <p:ext uri="{BB962C8B-B14F-4D97-AF65-F5344CB8AC3E}">
        <p14:creationId xmlns:p14="http://schemas.microsoft.com/office/powerpoint/2010/main" val="3822451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1390</TotalTime>
  <Words>195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Some results SIMPLE model calibration cocoa Colombia</vt:lpstr>
      <vt:lpstr>Fedecacao Oscar data</vt:lpstr>
      <vt:lpstr>PowerPoint Presentation</vt:lpstr>
      <vt:lpstr>Tb = 10C</vt:lpstr>
      <vt:lpstr>Not water stress considered ARID index 0  Sin viento como input en la ETo</vt:lpstr>
      <vt:lpstr>Data weather 4 locations Colombia</vt:lpstr>
      <vt:lpstr>Data 4 locations Colombia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results SIMPLE model calibration cocoa Colombia</dc:title>
  <dc:creator>Angela Romero Vergel [anr60]</dc:creator>
  <cp:lastModifiedBy>Angela Romero Vergel [anr60]</cp:lastModifiedBy>
  <cp:revision>5</cp:revision>
  <dcterms:created xsi:type="dcterms:W3CDTF">2021-08-24T12:14:55Z</dcterms:created>
  <dcterms:modified xsi:type="dcterms:W3CDTF">2021-08-25T11:25:49Z</dcterms:modified>
</cp:coreProperties>
</file>