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4A37-4A90-4C80-9EA5-F9A04ECC1211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9EC0-5440-4136-B0B3-AE5D55ED4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97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4A37-4A90-4C80-9EA5-F9A04ECC1211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9EC0-5440-4136-B0B3-AE5D55ED4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53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4A37-4A90-4C80-9EA5-F9A04ECC1211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9EC0-5440-4136-B0B3-AE5D55ED4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10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4A37-4A90-4C80-9EA5-F9A04ECC1211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9EC0-5440-4136-B0B3-AE5D55ED4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58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4A37-4A90-4C80-9EA5-F9A04ECC1211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9EC0-5440-4136-B0B3-AE5D55ED4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6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4A37-4A90-4C80-9EA5-F9A04ECC1211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9EC0-5440-4136-B0B3-AE5D55ED4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0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4A37-4A90-4C80-9EA5-F9A04ECC1211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9EC0-5440-4136-B0B3-AE5D55ED4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01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4A37-4A90-4C80-9EA5-F9A04ECC1211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9EC0-5440-4136-B0B3-AE5D55ED4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71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4A37-4A90-4C80-9EA5-F9A04ECC1211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9EC0-5440-4136-B0B3-AE5D55ED4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61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4A37-4A90-4C80-9EA5-F9A04ECC1211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9EC0-5440-4136-B0B3-AE5D55ED4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53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4A37-4A90-4C80-9EA5-F9A04ECC1211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9EC0-5440-4136-B0B3-AE5D55ED4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16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34A37-4A90-4C80-9EA5-F9A04ECC1211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39EC0-5440-4136-B0B3-AE5D55ED4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98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4" y="2060848"/>
            <a:ext cx="4980432" cy="40564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544" y="620688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WHEAT FLAG LEAF SENESCENCE SCORING OF PRIMARY TILLER -  SCORED ONCE &gt;2.5CM AT TIP OF FLAG LEAF IS YELLOWED 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51720" y="1702779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NO	  YES                 </a:t>
            </a:r>
            <a:r>
              <a:rPr lang="en-GB" b="1" dirty="0" err="1" smtClean="0"/>
              <a:t>YES</a:t>
            </a:r>
            <a:r>
              <a:rPr lang="en-GB" b="1" dirty="0" smtClean="0"/>
              <a:t>              </a:t>
            </a:r>
            <a:r>
              <a:rPr lang="en-GB" b="1" dirty="0" err="1" smtClean="0"/>
              <a:t>YES</a:t>
            </a:r>
            <a:r>
              <a:rPr lang="en-GB" b="1" dirty="0" smtClean="0"/>
              <a:t>              </a:t>
            </a:r>
            <a:r>
              <a:rPr lang="en-GB" b="1" dirty="0" err="1" smtClean="0"/>
              <a:t>YES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37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21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Corke [fic5]</dc:creator>
  <cp:lastModifiedBy>Anyela Camargo-Rodriguez [avc1]</cp:lastModifiedBy>
  <cp:revision>4</cp:revision>
  <dcterms:created xsi:type="dcterms:W3CDTF">2015-06-03T12:23:21Z</dcterms:created>
  <dcterms:modified xsi:type="dcterms:W3CDTF">2016-02-16T16:48:31Z</dcterms:modified>
</cp:coreProperties>
</file>