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4"/>
  </p:handoutMasterIdLst>
  <p:sldIdLst>
    <p:sldId id="256" r:id="rId4"/>
    <p:sldId id="263" r:id="rId6"/>
    <p:sldId id="272" r:id="rId7"/>
    <p:sldId id="265" r:id="rId8"/>
    <p:sldId id="270" r:id="rId9"/>
    <p:sldId id="271" r:id="rId10"/>
    <p:sldId id="269" r:id="rId11"/>
    <p:sldId id="284" r:id="rId12"/>
    <p:sldId id="287" r:id="rId13"/>
    <p:sldId id="288" r:id="rId14"/>
    <p:sldId id="289" r:id="rId15"/>
    <p:sldId id="258" r:id="rId16"/>
    <p:sldId id="259" r:id="rId17"/>
    <p:sldId id="260" r:id="rId18"/>
    <p:sldId id="262" r:id="rId19"/>
    <p:sldId id="281" r:id="rId20"/>
    <p:sldId id="282" r:id="rId21"/>
    <p:sldId id="283" r:id="rId22"/>
    <p:sldId id="290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1.jpe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image" Target="../media/image1.jpeg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: 形状 50"/>
          <p:cNvSpPr/>
          <p:nvPr>
            <p:custDataLst>
              <p:tags r:id="rId2"/>
            </p:custDataLst>
          </p:nvPr>
        </p:nvSpPr>
        <p:spPr>
          <a:xfrm flipH="1">
            <a:off x="9039225" y="0"/>
            <a:ext cx="3152140" cy="3386455"/>
          </a:xfrm>
          <a:custGeom>
            <a:avLst/>
            <a:gdLst>
              <a:gd name="connsiteX0" fmla="*/ 0 w 3152140"/>
              <a:gd name="connsiteY0" fmla="*/ 0 h 3404235"/>
              <a:gd name="connsiteX1" fmla="*/ 2174875 w 3152140"/>
              <a:gd name="connsiteY1" fmla="*/ 709 h 3404235"/>
              <a:gd name="connsiteX2" fmla="*/ 7008 w 3152140"/>
              <a:gd name="connsiteY2" fmla="*/ 2348865 h 3404235"/>
              <a:gd name="connsiteX3" fmla="*/ 0 w 3152140"/>
              <a:gd name="connsiteY3" fmla="*/ 2348860 h 3404235"/>
              <a:gd name="connsiteX4" fmla="*/ 0 w 3152140"/>
              <a:gd name="connsiteY4" fmla="*/ 3404228 h 3404235"/>
              <a:gd name="connsiteX5" fmla="*/ 10157 w 3152140"/>
              <a:gd name="connsiteY5" fmla="*/ 3404235 h 3404235"/>
              <a:gd name="connsiteX6" fmla="*/ 3152140 w 3152140"/>
              <a:gd name="connsiteY6" fmla="*/ 1028 h 340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140" h="3404235">
                <a:moveTo>
                  <a:pt x="0" y="0"/>
                </a:moveTo>
                <a:lnTo>
                  <a:pt x="2174875" y="709"/>
                </a:lnTo>
                <a:lnTo>
                  <a:pt x="7008" y="2348865"/>
                </a:lnTo>
                <a:lnTo>
                  <a:pt x="0" y="2348860"/>
                </a:lnTo>
                <a:lnTo>
                  <a:pt x="0" y="3404228"/>
                </a:lnTo>
                <a:lnTo>
                  <a:pt x="10157" y="3404235"/>
                </a:lnTo>
                <a:lnTo>
                  <a:pt x="3152140" y="10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6783" y="0"/>
            <a:ext cx="8174583" cy="6858000"/>
          </a:xfrm>
          <a:custGeom>
            <a:avLst/>
            <a:gdLst>
              <a:gd name="connsiteX0" fmla="*/ 0 w 8174583"/>
              <a:gd name="connsiteY0" fmla="*/ 0 h 6858000"/>
              <a:gd name="connsiteX1" fmla="*/ 5037908 w 8174583"/>
              <a:gd name="connsiteY1" fmla="*/ 0 h 6858000"/>
              <a:gd name="connsiteX2" fmla="*/ 8164425 w 8174583"/>
              <a:gd name="connsiteY2" fmla="*/ 3386455 h 6858000"/>
              <a:gd name="connsiteX3" fmla="*/ 8174582 w 8174583"/>
              <a:gd name="connsiteY3" fmla="*/ 3386448 h 6858000"/>
              <a:gd name="connsiteX4" fmla="*/ 8174582 w 8174583"/>
              <a:gd name="connsiteY4" fmla="*/ 0 h 6858000"/>
              <a:gd name="connsiteX5" fmla="*/ 8174583 w 8174583"/>
              <a:gd name="connsiteY5" fmla="*/ 0 h 6858000"/>
              <a:gd name="connsiteX6" fmla="*/ 8174583 w 8174583"/>
              <a:gd name="connsiteY6" fmla="*/ 6858000 h 6858000"/>
              <a:gd name="connsiteX7" fmla="*/ 6334291 w 817458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4583" h="6858000">
                <a:moveTo>
                  <a:pt x="0" y="0"/>
                </a:moveTo>
                <a:lnTo>
                  <a:pt x="5037908" y="0"/>
                </a:lnTo>
                <a:lnTo>
                  <a:pt x="8164425" y="3386455"/>
                </a:lnTo>
                <a:lnTo>
                  <a:pt x="8174582" y="3386448"/>
                </a:lnTo>
                <a:lnTo>
                  <a:pt x="8174582" y="0"/>
                </a:lnTo>
                <a:lnTo>
                  <a:pt x="8174583" y="0"/>
                </a:lnTo>
                <a:lnTo>
                  <a:pt x="8174583" y="6858000"/>
                </a:lnTo>
                <a:lnTo>
                  <a:pt x="6334291" y="6858000"/>
                </a:lnTo>
                <a:close/>
              </a:path>
            </a:pathLst>
          </a:custGeom>
        </p:spPr>
      </p:pic>
      <p:sp>
        <p:nvSpPr>
          <p:cNvPr id="31" name="椭圆 30"/>
          <p:cNvSpPr/>
          <p:nvPr>
            <p:custDataLst>
              <p:tags r:id="rId5"/>
            </p:custDataLst>
          </p:nvPr>
        </p:nvSpPr>
        <p:spPr>
          <a:xfrm>
            <a:off x="9716770" y="773430"/>
            <a:ext cx="1797050" cy="1822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>
            <p:custDataLst>
              <p:tags r:id="rId6"/>
            </p:custDataLst>
          </p:nvPr>
        </p:nvSpPr>
        <p:spPr>
          <a:xfrm flipV="1">
            <a:off x="2738794" y="0"/>
            <a:ext cx="7647266" cy="6858000"/>
          </a:xfrm>
          <a:custGeom>
            <a:avLst/>
            <a:gdLst>
              <a:gd name="connsiteX0" fmla="*/ 1264881 w 7647266"/>
              <a:gd name="connsiteY0" fmla="*/ 6858000 h 6858000"/>
              <a:gd name="connsiteX1" fmla="*/ 7647266 w 7647266"/>
              <a:gd name="connsiteY1" fmla="*/ 492 h 6858000"/>
              <a:gd name="connsiteX2" fmla="*/ 6123726 w 7647266"/>
              <a:gd name="connsiteY2" fmla="*/ 0 h 6858000"/>
              <a:gd name="connsiteX3" fmla="*/ 5633588 w 7647266"/>
              <a:gd name="connsiteY3" fmla="*/ 526625 h 6858000"/>
              <a:gd name="connsiteX4" fmla="*/ 0 w 7647266"/>
              <a:gd name="connsiteY4" fmla="*/ 68570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7266" h="6858000">
                <a:moveTo>
                  <a:pt x="1264881" y="6858000"/>
                </a:moveTo>
                <a:lnTo>
                  <a:pt x="7647266" y="492"/>
                </a:lnTo>
                <a:lnTo>
                  <a:pt x="6123726" y="0"/>
                </a:lnTo>
                <a:lnTo>
                  <a:pt x="5633588" y="526625"/>
                </a:lnTo>
                <a:lnTo>
                  <a:pt x="0" y="6857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7"/>
            </p:custDataLst>
          </p:nvPr>
        </p:nvCxnSpPr>
        <p:spPr>
          <a:xfrm>
            <a:off x="699135" y="5780667"/>
            <a:ext cx="5194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任意多边形: 形状 58"/>
          <p:cNvSpPr/>
          <p:nvPr>
            <p:custDataLst>
              <p:tags r:id="rId8"/>
            </p:custDataLst>
          </p:nvPr>
        </p:nvSpPr>
        <p:spPr>
          <a:xfrm flipV="1">
            <a:off x="2441356" y="1"/>
            <a:ext cx="7183334" cy="6855109"/>
          </a:xfrm>
          <a:custGeom>
            <a:avLst/>
            <a:gdLst>
              <a:gd name="connsiteX0" fmla="*/ 800949 w 7183334"/>
              <a:gd name="connsiteY0" fmla="*/ 6855109 h 6855109"/>
              <a:gd name="connsiteX1" fmla="*/ 7183334 w 7183334"/>
              <a:gd name="connsiteY1" fmla="*/ 259 h 6855109"/>
              <a:gd name="connsiteX2" fmla="*/ 6382065 w 7183334"/>
              <a:gd name="connsiteY2" fmla="*/ 0 h 6855109"/>
              <a:gd name="connsiteX3" fmla="*/ 0 w 7183334"/>
              <a:gd name="connsiteY3" fmla="*/ 6854507 h 6855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3334" h="6855109">
                <a:moveTo>
                  <a:pt x="800949" y="6855109"/>
                </a:moveTo>
                <a:lnTo>
                  <a:pt x="7183334" y="259"/>
                </a:lnTo>
                <a:lnTo>
                  <a:pt x="6382065" y="0"/>
                </a:lnTo>
                <a:lnTo>
                  <a:pt x="0" y="68545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603801" y="4075507"/>
            <a:ext cx="7268400" cy="8604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00" spc="2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603885" y="5961845"/>
            <a:ext cx="2516400" cy="367200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603801" y="4982047"/>
            <a:ext cx="3628800" cy="4608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600" strike="noStrike" spc="1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>
            <p:custDataLst>
              <p:tags r:id="rId2"/>
            </p:custDataLst>
          </p:nvPr>
        </p:nvSpPr>
        <p:spPr>
          <a:xfrm flipV="1">
            <a:off x="0" y="5587599"/>
            <a:ext cx="1189631" cy="1270401"/>
          </a:xfrm>
          <a:custGeom>
            <a:avLst/>
            <a:gdLst>
              <a:gd name="connsiteX0" fmla="*/ 0 w 3152140"/>
              <a:gd name="connsiteY0" fmla="*/ 0 h 3404235"/>
              <a:gd name="connsiteX1" fmla="*/ 2174875 w 3152140"/>
              <a:gd name="connsiteY1" fmla="*/ 709 h 3404235"/>
              <a:gd name="connsiteX2" fmla="*/ 7008 w 3152140"/>
              <a:gd name="connsiteY2" fmla="*/ 2348865 h 3404235"/>
              <a:gd name="connsiteX3" fmla="*/ 0 w 3152140"/>
              <a:gd name="connsiteY3" fmla="*/ 2348860 h 3404235"/>
              <a:gd name="connsiteX4" fmla="*/ 0 w 3152140"/>
              <a:gd name="connsiteY4" fmla="*/ 3404228 h 3404235"/>
              <a:gd name="connsiteX5" fmla="*/ 10157 w 3152140"/>
              <a:gd name="connsiteY5" fmla="*/ 3404235 h 3404235"/>
              <a:gd name="connsiteX6" fmla="*/ 3152140 w 3152140"/>
              <a:gd name="connsiteY6" fmla="*/ 1028 h 340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140" h="3404235">
                <a:moveTo>
                  <a:pt x="0" y="0"/>
                </a:moveTo>
                <a:lnTo>
                  <a:pt x="2174875" y="709"/>
                </a:lnTo>
                <a:lnTo>
                  <a:pt x="7008" y="2348865"/>
                </a:lnTo>
                <a:lnTo>
                  <a:pt x="0" y="2348860"/>
                </a:lnTo>
                <a:lnTo>
                  <a:pt x="0" y="3404228"/>
                </a:lnTo>
                <a:lnTo>
                  <a:pt x="10157" y="3404235"/>
                </a:lnTo>
                <a:lnTo>
                  <a:pt x="3152140" y="1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3"/>
            </p:custDataLst>
          </p:nvPr>
        </p:nvSpPr>
        <p:spPr>
          <a:xfrm flipH="1">
            <a:off x="11002369" y="0"/>
            <a:ext cx="1189631" cy="1270401"/>
          </a:xfrm>
          <a:custGeom>
            <a:avLst/>
            <a:gdLst>
              <a:gd name="connsiteX0" fmla="*/ 0 w 3152140"/>
              <a:gd name="connsiteY0" fmla="*/ 0 h 3404235"/>
              <a:gd name="connsiteX1" fmla="*/ 2174875 w 3152140"/>
              <a:gd name="connsiteY1" fmla="*/ 709 h 3404235"/>
              <a:gd name="connsiteX2" fmla="*/ 7008 w 3152140"/>
              <a:gd name="connsiteY2" fmla="*/ 2348865 h 3404235"/>
              <a:gd name="connsiteX3" fmla="*/ 0 w 3152140"/>
              <a:gd name="connsiteY3" fmla="*/ 2348860 h 3404235"/>
              <a:gd name="connsiteX4" fmla="*/ 0 w 3152140"/>
              <a:gd name="connsiteY4" fmla="*/ 3404228 h 3404235"/>
              <a:gd name="connsiteX5" fmla="*/ 10157 w 3152140"/>
              <a:gd name="connsiteY5" fmla="*/ 3404235 h 3404235"/>
              <a:gd name="connsiteX6" fmla="*/ 3152140 w 3152140"/>
              <a:gd name="connsiteY6" fmla="*/ 1028 h 340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140" h="3404235">
                <a:moveTo>
                  <a:pt x="0" y="0"/>
                </a:moveTo>
                <a:lnTo>
                  <a:pt x="2174875" y="709"/>
                </a:lnTo>
                <a:lnTo>
                  <a:pt x="7008" y="2348865"/>
                </a:lnTo>
                <a:lnTo>
                  <a:pt x="0" y="2348860"/>
                </a:lnTo>
                <a:lnTo>
                  <a:pt x="0" y="3404228"/>
                </a:lnTo>
                <a:lnTo>
                  <a:pt x="10157" y="3404235"/>
                </a:lnTo>
                <a:lnTo>
                  <a:pt x="3152140" y="10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1" y="0"/>
            <a:ext cx="1189631" cy="1270401"/>
          </a:xfrm>
          <a:custGeom>
            <a:avLst/>
            <a:gdLst>
              <a:gd name="connsiteX0" fmla="*/ 0 w 3152140"/>
              <a:gd name="connsiteY0" fmla="*/ 0 h 3404235"/>
              <a:gd name="connsiteX1" fmla="*/ 2174875 w 3152140"/>
              <a:gd name="connsiteY1" fmla="*/ 709 h 3404235"/>
              <a:gd name="connsiteX2" fmla="*/ 7008 w 3152140"/>
              <a:gd name="connsiteY2" fmla="*/ 2348865 h 3404235"/>
              <a:gd name="connsiteX3" fmla="*/ 0 w 3152140"/>
              <a:gd name="connsiteY3" fmla="*/ 2348860 h 3404235"/>
              <a:gd name="connsiteX4" fmla="*/ 0 w 3152140"/>
              <a:gd name="connsiteY4" fmla="*/ 3404228 h 3404235"/>
              <a:gd name="connsiteX5" fmla="*/ 10157 w 3152140"/>
              <a:gd name="connsiteY5" fmla="*/ 3404235 h 3404235"/>
              <a:gd name="connsiteX6" fmla="*/ 3152140 w 3152140"/>
              <a:gd name="connsiteY6" fmla="*/ 1028 h 340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140" h="3404235">
                <a:moveTo>
                  <a:pt x="0" y="0"/>
                </a:moveTo>
                <a:lnTo>
                  <a:pt x="2174875" y="709"/>
                </a:lnTo>
                <a:lnTo>
                  <a:pt x="7008" y="2348865"/>
                </a:lnTo>
                <a:lnTo>
                  <a:pt x="0" y="2348860"/>
                </a:lnTo>
                <a:lnTo>
                  <a:pt x="0" y="3404228"/>
                </a:lnTo>
                <a:lnTo>
                  <a:pt x="10157" y="3404235"/>
                </a:lnTo>
                <a:lnTo>
                  <a:pt x="3152140" y="1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 flipH="1" flipV="1">
            <a:off x="11002369" y="5587599"/>
            <a:ext cx="1189631" cy="1270401"/>
          </a:xfrm>
          <a:custGeom>
            <a:avLst/>
            <a:gdLst>
              <a:gd name="connsiteX0" fmla="*/ 0 w 3152140"/>
              <a:gd name="connsiteY0" fmla="*/ 0 h 3404235"/>
              <a:gd name="connsiteX1" fmla="*/ 2174875 w 3152140"/>
              <a:gd name="connsiteY1" fmla="*/ 709 h 3404235"/>
              <a:gd name="connsiteX2" fmla="*/ 7008 w 3152140"/>
              <a:gd name="connsiteY2" fmla="*/ 2348865 h 3404235"/>
              <a:gd name="connsiteX3" fmla="*/ 0 w 3152140"/>
              <a:gd name="connsiteY3" fmla="*/ 2348860 h 3404235"/>
              <a:gd name="connsiteX4" fmla="*/ 0 w 3152140"/>
              <a:gd name="connsiteY4" fmla="*/ 3404228 h 3404235"/>
              <a:gd name="connsiteX5" fmla="*/ 10157 w 3152140"/>
              <a:gd name="connsiteY5" fmla="*/ 3404235 h 3404235"/>
              <a:gd name="connsiteX6" fmla="*/ 3152140 w 3152140"/>
              <a:gd name="connsiteY6" fmla="*/ 1028 h 340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140" h="3404235">
                <a:moveTo>
                  <a:pt x="0" y="0"/>
                </a:moveTo>
                <a:lnTo>
                  <a:pt x="2174875" y="709"/>
                </a:lnTo>
                <a:lnTo>
                  <a:pt x="7008" y="2348865"/>
                </a:lnTo>
                <a:lnTo>
                  <a:pt x="0" y="2348860"/>
                </a:lnTo>
                <a:lnTo>
                  <a:pt x="0" y="3404228"/>
                </a:lnTo>
                <a:lnTo>
                  <a:pt x="10157" y="3404235"/>
                </a:lnTo>
                <a:lnTo>
                  <a:pt x="3152140" y="10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624000" y="1318778"/>
            <a:ext cx="109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>
          <a:xfrm>
            <a:off x="0" y="0"/>
            <a:ext cx="2552700" cy="4914900"/>
          </a:xfrm>
          <a:custGeom>
            <a:avLst/>
            <a:gdLst>
              <a:gd name="connsiteX0" fmla="*/ 1976629 w 2552700"/>
              <a:gd name="connsiteY0" fmla="*/ 0 h 4914900"/>
              <a:gd name="connsiteX1" fmla="*/ 2552700 w 2552700"/>
              <a:gd name="connsiteY1" fmla="*/ 0 h 4914900"/>
              <a:gd name="connsiteX2" fmla="*/ 4571 w 2552700"/>
              <a:gd name="connsiteY2" fmla="*/ 4914900 h 4914900"/>
              <a:gd name="connsiteX3" fmla="*/ 0 w 2552700"/>
              <a:gd name="connsiteY3" fmla="*/ 4914900 h 4914900"/>
              <a:gd name="connsiteX4" fmla="*/ 0 w 2552700"/>
              <a:gd name="connsiteY4" fmla="*/ 3812575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4914900">
                <a:moveTo>
                  <a:pt x="1976629" y="0"/>
                </a:moveTo>
                <a:lnTo>
                  <a:pt x="2552700" y="0"/>
                </a:lnTo>
                <a:lnTo>
                  <a:pt x="4571" y="4914900"/>
                </a:lnTo>
                <a:lnTo>
                  <a:pt x="0" y="4914900"/>
                </a:lnTo>
                <a:lnTo>
                  <a:pt x="0" y="38125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>
            <p:custDataLst>
              <p:tags r:id="rId3"/>
            </p:custDataLst>
          </p:nvPr>
        </p:nvSpPr>
        <p:spPr>
          <a:xfrm>
            <a:off x="1410899" y="0"/>
            <a:ext cx="4068563" cy="6858000"/>
          </a:xfrm>
          <a:prstGeom prst="parallelogram">
            <a:avLst>
              <a:gd name="adj" fmla="val 86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>
            <a:off x="0" y="0"/>
            <a:ext cx="4944862" cy="6858000"/>
          </a:xfrm>
          <a:custGeom>
            <a:avLst/>
            <a:gdLst>
              <a:gd name="connsiteX0" fmla="*/ 2536591 w 4944862"/>
              <a:gd name="connsiteY0" fmla="*/ 0 h 6858000"/>
              <a:gd name="connsiteX1" fmla="*/ 4944862 w 4944862"/>
              <a:gd name="connsiteY1" fmla="*/ 0 h 6858000"/>
              <a:gd name="connsiteX2" fmla="*/ 1406785 w 4944862"/>
              <a:gd name="connsiteY2" fmla="*/ 6858000 h 6858000"/>
              <a:gd name="connsiteX3" fmla="*/ 0 w 4944862"/>
              <a:gd name="connsiteY3" fmla="*/ 6858000 h 6858000"/>
              <a:gd name="connsiteX4" fmla="*/ 0 w 4944862"/>
              <a:gd name="connsiteY4" fmla="*/ 49167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4862" h="6858000">
                <a:moveTo>
                  <a:pt x="2536591" y="0"/>
                </a:moveTo>
                <a:lnTo>
                  <a:pt x="4944862" y="0"/>
                </a:lnTo>
                <a:lnTo>
                  <a:pt x="1406785" y="6858000"/>
                </a:lnTo>
                <a:lnTo>
                  <a:pt x="0" y="6858000"/>
                </a:lnTo>
                <a:lnTo>
                  <a:pt x="0" y="49167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54965" y="2299126"/>
            <a:ext cx="7308059" cy="86317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354966" y="3307189"/>
            <a:ext cx="7308058" cy="136796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H="1">
            <a:off x="0" y="0"/>
            <a:ext cx="9750010" cy="6858000"/>
            <a:chOff x="2441356" y="0"/>
            <a:chExt cx="9750010" cy="6858000"/>
          </a:xfrm>
        </p:grpSpPr>
        <p:sp>
          <p:nvSpPr>
            <p:cNvPr id="6" name="任意多边形: 形状 5"/>
            <p:cNvSpPr/>
            <p:nvPr>
              <p:custDataLst>
                <p:tags r:id="rId3"/>
              </p:custDataLst>
            </p:nvPr>
          </p:nvSpPr>
          <p:spPr>
            <a:xfrm flipH="1">
              <a:off x="9039225" y="0"/>
              <a:ext cx="3152140" cy="3386455"/>
            </a:xfrm>
            <a:custGeom>
              <a:avLst/>
              <a:gdLst>
                <a:gd name="connsiteX0" fmla="*/ 0 w 3152140"/>
                <a:gd name="connsiteY0" fmla="*/ 0 h 3404235"/>
                <a:gd name="connsiteX1" fmla="*/ 2174875 w 3152140"/>
                <a:gd name="connsiteY1" fmla="*/ 709 h 3404235"/>
                <a:gd name="connsiteX2" fmla="*/ 7008 w 3152140"/>
                <a:gd name="connsiteY2" fmla="*/ 2348865 h 3404235"/>
                <a:gd name="connsiteX3" fmla="*/ 0 w 3152140"/>
                <a:gd name="connsiteY3" fmla="*/ 2348860 h 3404235"/>
                <a:gd name="connsiteX4" fmla="*/ 0 w 3152140"/>
                <a:gd name="connsiteY4" fmla="*/ 3404228 h 3404235"/>
                <a:gd name="connsiteX5" fmla="*/ 10157 w 3152140"/>
                <a:gd name="connsiteY5" fmla="*/ 3404235 h 3404235"/>
                <a:gd name="connsiteX6" fmla="*/ 3152140 w 3152140"/>
                <a:gd name="connsiteY6" fmla="*/ 1028 h 3404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2140" h="3404235">
                  <a:moveTo>
                    <a:pt x="0" y="0"/>
                  </a:moveTo>
                  <a:lnTo>
                    <a:pt x="2174875" y="709"/>
                  </a:lnTo>
                  <a:lnTo>
                    <a:pt x="7008" y="2348865"/>
                  </a:lnTo>
                  <a:lnTo>
                    <a:pt x="0" y="2348860"/>
                  </a:lnTo>
                  <a:lnTo>
                    <a:pt x="0" y="3404228"/>
                  </a:lnTo>
                  <a:lnTo>
                    <a:pt x="10157" y="3404235"/>
                  </a:lnTo>
                  <a:lnTo>
                    <a:pt x="3152140" y="1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16783" y="0"/>
              <a:ext cx="8174583" cy="6858000"/>
            </a:xfrm>
            <a:custGeom>
              <a:avLst/>
              <a:gdLst>
                <a:gd name="connsiteX0" fmla="*/ 0 w 8174583"/>
                <a:gd name="connsiteY0" fmla="*/ 0 h 6858000"/>
                <a:gd name="connsiteX1" fmla="*/ 5037908 w 8174583"/>
                <a:gd name="connsiteY1" fmla="*/ 0 h 6858000"/>
                <a:gd name="connsiteX2" fmla="*/ 8164425 w 8174583"/>
                <a:gd name="connsiteY2" fmla="*/ 3386455 h 6858000"/>
                <a:gd name="connsiteX3" fmla="*/ 8174582 w 8174583"/>
                <a:gd name="connsiteY3" fmla="*/ 3386448 h 6858000"/>
                <a:gd name="connsiteX4" fmla="*/ 8174582 w 8174583"/>
                <a:gd name="connsiteY4" fmla="*/ 0 h 6858000"/>
                <a:gd name="connsiteX5" fmla="*/ 8174583 w 8174583"/>
                <a:gd name="connsiteY5" fmla="*/ 0 h 6858000"/>
                <a:gd name="connsiteX6" fmla="*/ 8174583 w 8174583"/>
                <a:gd name="connsiteY6" fmla="*/ 6858000 h 6858000"/>
                <a:gd name="connsiteX7" fmla="*/ 6334291 w 8174583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4583" h="6858000">
                  <a:moveTo>
                    <a:pt x="0" y="0"/>
                  </a:moveTo>
                  <a:lnTo>
                    <a:pt x="5037908" y="0"/>
                  </a:lnTo>
                  <a:lnTo>
                    <a:pt x="8164425" y="3386455"/>
                  </a:lnTo>
                  <a:lnTo>
                    <a:pt x="8174582" y="3386448"/>
                  </a:lnTo>
                  <a:lnTo>
                    <a:pt x="8174582" y="0"/>
                  </a:lnTo>
                  <a:lnTo>
                    <a:pt x="8174583" y="0"/>
                  </a:lnTo>
                  <a:lnTo>
                    <a:pt x="8174583" y="6858000"/>
                  </a:lnTo>
                  <a:lnTo>
                    <a:pt x="6334291" y="6858000"/>
                  </a:lnTo>
                  <a:close/>
                </a:path>
              </a:pathLst>
            </a:custGeom>
          </p:spPr>
        </p:pic>
        <p:sp>
          <p:nvSpPr>
            <p:cNvPr id="9" name="任意多边形: 形状 8"/>
            <p:cNvSpPr/>
            <p:nvPr>
              <p:custDataLst>
                <p:tags r:id="rId6"/>
              </p:custDataLst>
            </p:nvPr>
          </p:nvSpPr>
          <p:spPr>
            <a:xfrm flipV="1">
              <a:off x="2738794" y="0"/>
              <a:ext cx="7647266" cy="6858000"/>
            </a:xfrm>
            <a:custGeom>
              <a:avLst/>
              <a:gdLst>
                <a:gd name="connsiteX0" fmla="*/ 1264881 w 7647266"/>
                <a:gd name="connsiteY0" fmla="*/ 6858000 h 6858000"/>
                <a:gd name="connsiteX1" fmla="*/ 7647266 w 7647266"/>
                <a:gd name="connsiteY1" fmla="*/ 492 h 6858000"/>
                <a:gd name="connsiteX2" fmla="*/ 6123726 w 7647266"/>
                <a:gd name="connsiteY2" fmla="*/ 0 h 6858000"/>
                <a:gd name="connsiteX3" fmla="*/ 5633588 w 7647266"/>
                <a:gd name="connsiteY3" fmla="*/ 526625 h 6858000"/>
                <a:gd name="connsiteX4" fmla="*/ 0 w 7647266"/>
                <a:gd name="connsiteY4" fmla="*/ 685704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7266" h="6858000">
                  <a:moveTo>
                    <a:pt x="1264881" y="6858000"/>
                  </a:moveTo>
                  <a:lnTo>
                    <a:pt x="7647266" y="492"/>
                  </a:lnTo>
                  <a:lnTo>
                    <a:pt x="6123726" y="0"/>
                  </a:lnTo>
                  <a:lnTo>
                    <a:pt x="5633588" y="526625"/>
                  </a:lnTo>
                  <a:lnTo>
                    <a:pt x="0" y="68570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flipV="1">
              <a:off x="2441356" y="1"/>
              <a:ext cx="7183334" cy="6855109"/>
            </a:xfrm>
            <a:custGeom>
              <a:avLst/>
              <a:gdLst>
                <a:gd name="connsiteX0" fmla="*/ 800949 w 7183334"/>
                <a:gd name="connsiteY0" fmla="*/ 6855109 h 6855109"/>
                <a:gd name="connsiteX1" fmla="*/ 7183334 w 7183334"/>
                <a:gd name="connsiteY1" fmla="*/ 259 h 6855109"/>
                <a:gd name="connsiteX2" fmla="*/ 6382065 w 7183334"/>
                <a:gd name="connsiteY2" fmla="*/ 0 h 6855109"/>
                <a:gd name="connsiteX3" fmla="*/ 0 w 7183334"/>
                <a:gd name="connsiteY3" fmla="*/ 6854507 h 685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3334" h="6855109">
                  <a:moveTo>
                    <a:pt x="800949" y="6855109"/>
                  </a:moveTo>
                  <a:lnTo>
                    <a:pt x="7183334" y="259"/>
                  </a:lnTo>
                  <a:lnTo>
                    <a:pt x="6382065" y="0"/>
                  </a:lnTo>
                  <a:lnTo>
                    <a:pt x="0" y="68545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7031044" y="2612867"/>
            <a:ext cx="5140494" cy="1575117"/>
          </a:xfrm>
        </p:spPr>
        <p:txBody>
          <a:bodyPr anchor="b">
            <a:normAutofit/>
          </a:bodyPr>
          <a:lstStyle>
            <a:lvl1pPr algn="ctr">
              <a:defRPr sz="7200" spc="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8" Type="http://schemas.openxmlformats.org/officeDocument/2006/relationships/theme" Target="../theme/theme2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1.xml"/><Relationship Id="rId11" Type="http://schemas.openxmlformats.org/officeDocument/2006/relationships/tags" Target="../tags/tag94.xml"/><Relationship Id="rId10" Type="http://schemas.openxmlformats.org/officeDocument/2006/relationships/image" Target="../media/image2.png"/><Relationship Id="rId1" Type="http://schemas.openxmlformats.org/officeDocument/2006/relationships/tags" Target="../tags/tag8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21.xml"/><Relationship Id="rId3" Type="http://schemas.openxmlformats.org/officeDocument/2006/relationships/image" Target="../media/image11.png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24.xml"/><Relationship Id="rId3" Type="http://schemas.openxmlformats.org/officeDocument/2006/relationships/image" Target="../media/image12.png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6" Type="http://schemas.openxmlformats.org/officeDocument/2006/relationships/notesSlide" Target="../notesSlides/notesSlide12.xml"/><Relationship Id="rId45" Type="http://schemas.openxmlformats.org/officeDocument/2006/relationships/slideLayout" Target="../slideLayouts/slideLayout17.xml"/><Relationship Id="rId44" Type="http://schemas.openxmlformats.org/officeDocument/2006/relationships/tags" Target="../tags/tag168.xml"/><Relationship Id="rId43" Type="http://schemas.openxmlformats.org/officeDocument/2006/relationships/tags" Target="../tags/tag167.xml"/><Relationship Id="rId42" Type="http://schemas.openxmlformats.org/officeDocument/2006/relationships/tags" Target="../tags/tag166.xml"/><Relationship Id="rId41" Type="http://schemas.openxmlformats.org/officeDocument/2006/relationships/tags" Target="../tags/tag165.xml"/><Relationship Id="rId40" Type="http://schemas.openxmlformats.org/officeDocument/2006/relationships/tags" Target="../tags/tag164.xml"/><Relationship Id="rId4" Type="http://schemas.openxmlformats.org/officeDocument/2006/relationships/tags" Target="../tags/tag128.xml"/><Relationship Id="rId39" Type="http://schemas.openxmlformats.org/officeDocument/2006/relationships/tags" Target="../tags/tag163.xml"/><Relationship Id="rId38" Type="http://schemas.openxmlformats.org/officeDocument/2006/relationships/tags" Target="../tags/tag162.xml"/><Relationship Id="rId37" Type="http://schemas.openxmlformats.org/officeDocument/2006/relationships/tags" Target="../tags/tag161.xml"/><Relationship Id="rId36" Type="http://schemas.openxmlformats.org/officeDocument/2006/relationships/tags" Target="../tags/tag160.xml"/><Relationship Id="rId35" Type="http://schemas.openxmlformats.org/officeDocument/2006/relationships/tags" Target="../tags/tag159.xml"/><Relationship Id="rId34" Type="http://schemas.openxmlformats.org/officeDocument/2006/relationships/tags" Target="../tags/tag158.xml"/><Relationship Id="rId33" Type="http://schemas.openxmlformats.org/officeDocument/2006/relationships/tags" Target="../tags/tag157.xml"/><Relationship Id="rId32" Type="http://schemas.openxmlformats.org/officeDocument/2006/relationships/tags" Target="../tags/tag156.xml"/><Relationship Id="rId31" Type="http://schemas.openxmlformats.org/officeDocument/2006/relationships/tags" Target="../tags/tag155.xml"/><Relationship Id="rId30" Type="http://schemas.openxmlformats.org/officeDocument/2006/relationships/tags" Target="../tags/tag154.xml"/><Relationship Id="rId3" Type="http://schemas.openxmlformats.org/officeDocument/2006/relationships/tags" Target="../tags/tag127.xml"/><Relationship Id="rId29" Type="http://schemas.openxmlformats.org/officeDocument/2006/relationships/tags" Target="../tags/tag153.xml"/><Relationship Id="rId28" Type="http://schemas.openxmlformats.org/officeDocument/2006/relationships/tags" Target="../tags/tag152.xml"/><Relationship Id="rId27" Type="http://schemas.openxmlformats.org/officeDocument/2006/relationships/tags" Target="../tags/tag151.xml"/><Relationship Id="rId26" Type="http://schemas.openxmlformats.org/officeDocument/2006/relationships/tags" Target="../tags/tag150.xml"/><Relationship Id="rId25" Type="http://schemas.openxmlformats.org/officeDocument/2006/relationships/tags" Target="../tags/tag149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tags" Target="../tags/tag126.xml"/><Relationship Id="rId19" Type="http://schemas.openxmlformats.org/officeDocument/2006/relationships/tags" Target="../tags/tag143.xml"/><Relationship Id="rId18" Type="http://schemas.openxmlformats.org/officeDocument/2006/relationships/tags" Target="../tags/tag142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tags" Target="../tags/tag12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9" Type="http://schemas.openxmlformats.org/officeDocument/2006/relationships/notesSlide" Target="../notesSlides/notesSlide13.xml"/><Relationship Id="rId18" Type="http://schemas.openxmlformats.org/officeDocument/2006/relationships/slideLayout" Target="../slideLayouts/slideLayout17.xml"/><Relationship Id="rId17" Type="http://schemas.openxmlformats.org/officeDocument/2006/relationships/tags" Target="../tags/tag185.xml"/><Relationship Id="rId16" Type="http://schemas.openxmlformats.org/officeDocument/2006/relationships/tags" Target="../tags/tag18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tags" Target="../tags/tag16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192.xml"/><Relationship Id="rId7" Type="http://schemas.openxmlformats.org/officeDocument/2006/relationships/image" Target="../media/image13.png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93.xml"/><Relationship Id="rId10" Type="http://schemas.openxmlformats.org/officeDocument/2006/relationships/image" Target="../media/image15.png"/><Relationship Id="rId1" Type="http://schemas.openxmlformats.org/officeDocument/2006/relationships/tags" Target="../tags/tag18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99.xml"/><Relationship Id="rId6" Type="http://schemas.openxmlformats.org/officeDocument/2006/relationships/image" Target="../media/image16.png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7.xml"/><Relationship Id="rId7" Type="http://schemas.openxmlformats.org/officeDocument/2006/relationships/tags" Target="../tags/tag205.xml"/><Relationship Id="rId6" Type="http://schemas.openxmlformats.org/officeDocument/2006/relationships/image" Target="../media/image17.png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17.xml"/><Relationship Id="rId7" Type="http://schemas.openxmlformats.org/officeDocument/2006/relationships/tags" Target="../tags/tag211.xml"/><Relationship Id="rId6" Type="http://schemas.openxmlformats.org/officeDocument/2006/relationships/image" Target="../media/image18.png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7.xml"/><Relationship Id="rId7" Type="http://schemas.openxmlformats.org/officeDocument/2006/relationships/tags" Target="../tags/tag217.xml"/><Relationship Id="rId6" Type="http://schemas.openxmlformats.org/officeDocument/2006/relationships/image" Target="../media/image19.png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21.xml"/><Relationship Id="rId4" Type="http://schemas.openxmlformats.org/officeDocument/2006/relationships/image" Target="../media/image20.png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97.xml"/><Relationship Id="rId3" Type="http://schemas.openxmlformats.org/officeDocument/2006/relationships/image" Target="../media/image3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0.xml"/><Relationship Id="rId3" Type="http://schemas.openxmlformats.org/officeDocument/2006/relationships/image" Target="../media/image4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3.xml"/><Relationship Id="rId3" Type="http://schemas.openxmlformats.org/officeDocument/2006/relationships/image" Target="../media/image5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6.xml"/><Relationship Id="rId3" Type="http://schemas.openxmlformats.org/officeDocument/2006/relationships/image" Target="../media/image6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9.xml"/><Relationship Id="rId3" Type="http://schemas.openxmlformats.org/officeDocument/2006/relationships/image" Target="../media/image7.png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2.xml"/><Relationship Id="rId3" Type="http://schemas.openxmlformats.org/officeDocument/2006/relationships/image" Target="../media/image8.png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5.xml"/><Relationship Id="rId3" Type="http://schemas.openxmlformats.org/officeDocument/2006/relationships/image" Target="../media/image9.png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8.xml"/><Relationship Id="rId3" Type="http://schemas.openxmlformats.org/officeDocument/2006/relationships/image" Target="../media/image10.png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SpPr txBox="1"/>
          <p:nvPr>
            <p:custDataLst>
              <p:tags r:id="rId1"/>
            </p:custDataLst>
          </p:nvPr>
        </p:nvSpPr>
        <p:spPr>
          <a:xfrm>
            <a:off x="9234170" y="1444625"/>
            <a:ext cx="2754630" cy="6324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4400" spc="100" dirty="0"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ea"/>
                <a:sym typeface="+mn-lt"/>
              </a:rPr>
              <a:t>201</a:t>
            </a:r>
            <a:r>
              <a:rPr lang="en-US" sz="4400" spc="1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9</a:t>
            </a:r>
            <a:endParaRPr lang="en-US" altLang="zh-CN" sz="4400" spc="100" dirty="0">
              <a:solidFill>
                <a:schemeClr val="accent1"/>
              </a:solidFill>
              <a:effectLst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标题 3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45381" y="4935932"/>
            <a:ext cx="7268400" cy="860400"/>
          </a:xfrm>
        </p:spPr>
        <p:txBody>
          <a:bodyPr>
            <a:normAutofit fontScale="90000"/>
          </a:bodyPr>
          <a:p>
            <a:r>
              <a:rPr lang="zh-CN" altLang="en-US" dirty="0"/>
              <a:t>新一代资管平台</a:t>
            </a:r>
            <a:r>
              <a:rPr lang="zh-CN" altLang="zh-CN" dirty="0"/>
              <a:t>开发</a:t>
            </a:r>
            <a:r>
              <a:rPr lang="zh-CN" altLang="en-US" dirty="0"/>
              <a:t>文档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03885" y="5961845"/>
            <a:ext cx="2516400" cy="367200"/>
          </a:xfrm>
        </p:spPr>
        <p:txBody>
          <a:bodyPr/>
          <a:p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9" name="副标题 38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672381" y="4935692"/>
            <a:ext cx="3628800" cy="460800"/>
          </a:xfrm>
        </p:spPr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32" name="Freeform 5"/>
          <p:cNvSpPr/>
          <p:nvPr>
            <p:custDataLst>
              <p:tags r:id="rId5"/>
            </p:custDataLst>
          </p:nvPr>
        </p:nvSpPr>
        <p:spPr bwMode="auto">
          <a:xfrm>
            <a:off x="672465" y="924560"/>
            <a:ext cx="138430" cy="243840"/>
          </a:xfrm>
          <a:custGeom>
            <a:avLst/>
            <a:gdLst>
              <a:gd name="T0" fmla="*/ 207 w 207"/>
              <a:gd name="T1" fmla="*/ 364 h 364"/>
              <a:gd name="T2" fmla="*/ 0 w 207"/>
              <a:gd name="T3" fmla="*/ 364 h 364"/>
              <a:gd name="T4" fmla="*/ 0 w 207"/>
              <a:gd name="T5" fmla="*/ 0 h 364"/>
              <a:gd name="T6" fmla="*/ 94 w 207"/>
              <a:gd name="T7" fmla="*/ 0 h 364"/>
              <a:gd name="T8" fmla="*/ 94 w 207"/>
              <a:gd name="T9" fmla="*/ 285 h 364"/>
              <a:gd name="T10" fmla="*/ 207 w 207"/>
              <a:gd name="T11" fmla="*/ 285 h 364"/>
              <a:gd name="T12" fmla="*/ 207 w 207"/>
              <a:gd name="T13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" h="364">
                <a:moveTo>
                  <a:pt x="207" y="364"/>
                </a:moveTo>
                <a:lnTo>
                  <a:pt x="0" y="364"/>
                </a:lnTo>
                <a:lnTo>
                  <a:pt x="0" y="0"/>
                </a:lnTo>
                <a:lnTo>
                  <a:pt x="94" y="0"/>
                </a:lnTo>
                <a:lnTo>
                  <a:pt x="94" y="285"/>
                </a:lnTo>
                <a:lnTo>
                  <a:pt x="207" y="285"/>
                </a:lnTo>
                <a:lnTo>
                  <a:pt x="207" y="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Freeform 6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832485" y="916940"/>
            <a:ext cx="267970" cy="259715"/>
          </a:xfrm>
          <a:custGeom>
            <a:avLst/>
            <a:gdLst>
              <a:gd name="T0" fmla="*/ 369 w 369"/>
              <a:gd name="T1" fmla="*/ 177 h 355"/>
              <a:gd name="T2" fmla="*/ 324 w 369"/>
              <a:gd name="T3" fmla="*/ 296 h 355"/>
              <a:gd name="T4" fmla="*/ 184 w 369"/>
              <a:gd name="T5" fmla="*/ 355 h 355"/>
              <a:gd name="T6" fmla="*/ 45 w 369"/>
              <a:gd name="T7" fmla="*/ 296 h 355"/>
              <a:gd name="T8" fmla="*/ 0 w 369"/>
              <a:gd name="T9" fmla="*/ 177 h 355"/>
              <a:gd name="T10" fmla="*/ 12 w 369"/>
              <a:gd name="T11" fmla="*/ 114 h 355"/>
              <a:gd name="T12" fmla="*/ 45 w 369"/>
              <a:gd name="T13" fmla="*/ 58 h 355"/>
              <a:gd name="T14" fmla="*/ 184 w 369"/>
              <a:gd name="T15" fmla="*/ 0 h 355"/>
              <a:gd name="T16" fmla="*/ 324 w 369"/>
              <a:gd name="T17" fmla="*/ 58 h 355"/>
              <a:gd name="T18" fmla="*/ 369 w 369"/>
              <a:gd name="T19" fmla="*/ 177 h 355"/>
              <a:gd name="T20" fmla="*/ 279 w 369"/>
              <a:gd name="T21" fmla="*/ 177 h 355"/>
              <a:gd name="T22" fmla="*/ 257 w 369"/>
              <a:gd name="T23" fmla="*/ 117 h 355"/>
              <a:gd name="T24" fmla="*/ 184 w 369"/>
              <a:gd name="T25" fmla="*/ 84 h 355"/>
              <a:gd name="T26" fmla="*/ 130 w 369"/>
              <a:gd name="T27" fmla="*/ 101 h 355"/>
              <a:gd name="T28" fmla="*/ 96 w 369"/>
              <a:gd name="T29" fmla="*/ 145 h 355"/>
              <a:gd name="T30" fmla="*/ 90 w 369"/>
              <a:gd name="T31" fmla="*/ 177 h 355"/>
              <a:gd name="T32" fmla="*/ 112 w 369"/>
              <a:gd name="T33" fmla="*/ 238 h 355"/>
              <a:gd name="T34" fmla="*/ 184 w 369"/>
              <a:gd name="T35" fmla="*/ 271 h 355"/>
              <a:gd name="T36" fmla="*/ 257 w 369"/>
              <a:gd name="T37" fmla="*/ 238 h 355"/>
              <a:gd name="T38" fmla="*/ 279 w 369"/>
              <a:gd name="T39" fmla="*/ 177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9" h="355">
                <a:moveTo>
                  <a:pt x="369" y="177"/>
                </a:moveTo>
                <a:cubicBezTo>
                  <a:pt x="369" y="223"/>
                  <a:pt x="354" y="262"/>
                  <a:pt x="324" y="296"/>
                </a:cubicBezTo>
                <a:cubicBezTo>
                  <a:pt x="289" y="335"/>
                  <a:pt x="243" y="355"/>
                  <a:pt x="184" y="355"/>
                </a:cubicBezTo>
                <a:cubicBezTo>
                  <a:pt x="126" y="355"/>
                  <a:pt x="80" y="335"/>
                  <a:pt x="45" y="296"/>
                </a:cubicBezTo>
                <a:cubicBezTo>
                  <a:pt x="15" y="262"/>
                  <a:pt x="0" y="223"/>
                  <a:pt x="0" y="177"/>
                </a:cubicBezTo>
                <a:cubicBezTo>
                  <a:pt x="0" y="157"/>
                  <a:pt x="4" y="136"/>
                  <a:pt x="12" y="114"/>
                </a:cubicBezTo>
                <a:cubicBezTo>
                  <a:pt x="21" y="92"/>
                  <a:pt x="31" y="74"/>
                  <a:pt x="45" y="58"/>
                </a:cubicBezTo>
                <a:cubicBezTo>
                  <a:pt x="79" y="19"/>
                  <a:pt x="126" y="0"/>
                  <a:pt x="184" y="0"/>
                </a:cubicBezTo>
                <a:cubicBezTo>
                  <a:pt x="243" y="0"/>
                  <a:pt x="289" y="19"/>
                  <a:pt x="324" y="58"/>
                </a:cubicBezTo>
                <a:cubicBezTo>
                  <a:pt x="354" y="92"/>
                  <a:pt x="369" y="132"/>
                  <a:pt x="369" y="177"/>
                </a:cubicBezTo>
                <a:close/>
                <a:moveTo>
                  <a:pt x="279" y="177"/>
                </a:moveTo>
                <a:cubicBezTo>
                  <a:pt x="279" y="154"/>
                  <a:pt x="272" y="134"/>
                  <a:pt x="257" y="117"/>
                </a:cubicBezTo>
                <a:cubicBezTo>
                  <a:pt x="237" y="95"/>
                  <a:pt x="213" y="84"/>
                  <a:pt x="184" y="84"/>
                </a:cubicBezTo>
                <a:cubicBezTo>
                  <a:pt x="164" y="84"/>
                  <a:pt x="146" y="89"/>
                  <a:pt x="130" y="101"/>
                </a:cubicBezTo>
                <a:cubicBezTo>
                  <a:pt x="114" y="112"/>
                  <a:pt x="103" y="127"/>
                  <a:pt x="96" y="145"/>
                </a:cubicBezTo>
                <a:cubicBezTo>
                  <a:pt x="92" y="156"/>
                  <a:pt x="90" y="167"/>
                  <a:pt x="90" y="177"/>
                </a:cubicBezTo>
                <a:cubicBezTo>
                  <a:pt x="90" y="200"/>
                  <a:pt x="97" y="220"/>
                  <a:pt x="112" y="238"/>
                </a:cubicBezTo>
                <a:cubicBezTo>
                  <a:pt x="131" y="260"/>
                  <a:pt x="155" y="271"/>
                  <a:pt x="184" y="271"/>
                </a:cubicBezTo>
                <a:cubicBezTo>
                  <a:pt x="214" y="271"/>
                  <a:pt x="238" y="260"/>
                  <a:pt x="257" y="238"/>
                </a:cubicBezTo>
                <a:cubicBezTo>
                  <a:pt x="272" y="221"/>
                  <a:pt x="279" y="200"/>
                  <a:pt x="279" y="1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Freeform 7"/>
          <p:cNvSpPr/>
          <p:nvPr>
            <p:custDataLst>
              <p:tags r:id="rId7"/>
            </p:custDataLst>
          </p:nvPr>
        </p:nvSpPr>
        <p:spPr bwMode="auto">
          <a:xfrm>
            <a:off x="1100455" y="924560"/>
            <a:ext cx="252730" cy="259080"/>
          </a:xfrm>
          <a:custGeom>
            <a:avLst/>
            <a:gdLst>
              <a:gd name="T0" fmla="*/ 348 w 348"/>
              <a:gd name="T1" fmla="*/ 159 h 354"/>
              <a:gd name="T2" fmla="*/ 336 w 348"/>
              <a:gd name="T3" fmla="*/ 247 h 354"/>
              <a:gd name="T4" fmla="*/ 275 w 348"/>
              <a:gd name="T5" fmla="*/ 327 h 354"/>
              <a:gd name="T6" fmla="*/ 177 w 348"/>
              <a:gd name="T7" fmla="*/ 354 h 354"/>
              <a:gd name="T8" fmla="*/ 37 w 348"/>
              <a:gd name="T9" fmla="*/ 292 h 354"/>
              <a:gd name="T10" fmla="*/ 0 w 348"/>
              <a:gd name="T11" fmla="*/ 179 h 354"/>
              <a:gd name="T12" fmla="*/ 43 w 348"/>
              <a:gd name="T13" fmla="*/ 57 h 354"/>
              <a:gd name="T14" fmla="*/ 181 w 348"/>
              <a:gd name="T15" fmla="*/ 0 h 354"/>
              <a:gd name="T16" fmla="*/ 281 w 348"/>
              <a:gd name="T17" fmla="*/ 30 h 354"/>
              <a:gd name="T18" fmla="*/ 331 w 348"/>
              <a:gd name="T19" fmla="*/ 94 h 354"/>
              <a:gd name="T20" fmla="*/ 249 w 348"/>
              <a:gd name="T21" fmla="*/ 128 h 354"/>
              <a:gd name="T22" fmla="*/ 224 w 348"/>
              <a:gd name="T23" fmla="*/ 93 h 354"/>
              <a:gd name="T24" fmla="*/ 176 w 348"/>
              <a:gd name="T25" fmla="*/ 76 h 354"/>
              <a:gd name="T26" fmla="*/ 98 w 348"/>
              <a:gd name="T27" fmla="*/ 134 h 354"/>
              <a:gd name="T28" fmla="*/ 89 w 348"/>
              <a:gd name="T29" fmla="*/ 179 h 354"/>
              <a:gd name="T30" fmla="*/ 119 w 348"/>
              <a:gd name="T31" fmla="*/ 258 h 354"/>
              <a:gd name="T32" fmla="*/ 179 w 348"/>
              <a:gd name="T33" fmla="*/ 281 h 354"/>
              <a:gd name="T34" fmla="*/ 231 w 348"/>
              <a:gd name="T35" fmla="*/ 262 h 354"/>
              <a:gd name="T36" fmla="*/ 248 w 348"/>
              <a:gd name="T37" fmla="*/ 225 h 354"/>
              <a:gd name="T38" fmla="*/ 177 w 348"/>
              <a:gd name="T39" fmla="*/ 225 h 354"/>
              <a:gd name="T40" fmla="*/ 177 w 348"/>
              <a:gd name="T41" fmla="*/ 159 h 354"/>
              <a:gd name="T42" fmla="*/ 348 w 348"/>
              <a:gd name="T43" fmla="*/ 159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8" h="354">
                <a:moveTo>
                  <a:pt x="348" y="159"/>
                </a:moveTo>
                <a:cubicBezTo>
                  <a:pt x="348" y="195"/>
                  <a:pt x="344" y="224"/>
                  <a:pt x="336" y="247"/>
                </a:cubicBezTo>
                <a:cubicBezTo>
                  <a:pt x="324" y="282"/>
                  <a:pt x="303" y="309"/>
                  <a:pt x="275" y="327"/>
                </a:cubicBezTo>
                <a:cubicBezTo>
                  <a:pt x="247" y="345"/>
                  <a:pt x="215" y="354"/>
                  <a:pt x="177" y="354"/>
                </a:cubicBezTo>
                <a:cubicBezTo>
                  <a:pt x="116" y="354"/>
                  <a:pt x="69" y="333"/>
                  <a:pt x="37" y="292"/>
                </a:cubicBezTo>
                <a:cubicBezTo>
                  <a:pt x="12" y="260"/>
                  <a:pt x="0" y="222"/>
                  <a:pt x="0" y="179"/>
                </a:cubicBezTo>
                <a:cubicBezTo>
                  <a:pt x="0" y="130"/>
                  <a:pt x="14" y="90"/>
                  <a:pt x="43" y="57"/>
                </a:cubicBezTo>
                <a:cubicBezTo>
                  <a:pt x="76" y="19"/>
                  <a:pt x="122" y="0"/>
                  <a:pt x="181" y="0"/>
                </a:cubicBezTo>
                <a:cubicBezTo>
                  <a:pt x="220" y="0"/>
                  <a:pt x="253" y="10"/>
                  <a:pt x="281" y="30"/>
                </a:cubicBezTo>
                <a:cubicBezTo>
                  <a:pt x="300" y="45"/>
                  <a:pt x="317" y="66"/>
                  <a:pt x="331" y="94"/>
                </a:cubicBezTo>
                <a:cubicBezTo>
                  <a:pt x="249" y="128"/>
                  <a:pt x="249" y="128"/>
                  <a:pt x="249" y="128"/>
                </a:cubicBezTo>
                <a:cubicBezTo>
                  <a:pt x="242" y="112"/>
                  <a:pt x="233" y="101"/>
                  <a:pt x="224" y="93"/>
                </a:cubicBezTo>
                <a:cubicBezTo>
                  <a:pt x="211" y="82"/>
                  <a:pt x="195" y="76"/>
                  <a:pt x="176" y="76"/>
                </a:cubicBezTo>
                <a:cubicBezTo>
                  <a:pt x="139" y="76"/>
                  <a:pt x="112" y="96"/>
                  <a:pt x="98" y="134"/>
                </a:cubicBezTo>
                <a:cubicBezTo>
                  <a:pt x="92" y="149"/>
                  <a:pt x="89" y="163"/>
                  <a:pt x="89" y="179"/>
                </a:cubicBezTo>
                <a:cubicBezTo>
                  <a:pt x="89" y="210"/>
                  <a:pt x="99" y="237"/>
                  <a:pt x="119" y="258"/>
                </a:cubicBezTo>
                <a:cubicBezTo>
                  <a:pt x="134" y="273"/>
                  <a:pt x="154" y="281"/>
                  <a:pt x="179" y="281"/>
                </a:cubicBezTo>
                <a:cubicBezTo>
                  <a:pt x="201" y="281"/>
                  <a:pt x="218" y="275"/>
                  <a:pt x="231" y="262"/>
                </a:cubicBezTo>
                <a:cubicBezTo>
                  <a:pt x="240" y="254"/>
                  <a:pt x="245" y="241"/>
                  <a:pt x="248" y="225"/>
                </a:cubicBezTo>
                <a:cubicBezTo>
                  <a:pt x="177" y="225"/>
                  <a:pt x="177" y="225"/>
                  <a:pt x="177" y="225"/>
                </a:cubicBezTo>
                <a:cubicBezTo>
                  <a:pt x="177" y="159"/>
                  <a:pt x="177" y="159"/>
                  <a:pt x="177" y="159"/>
                </a:cubicBezTo>
                <a:lnTo>
                  <a:pt x="348" y="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Freeform 8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410970" y="916940"/>
            <a:ext cx="267970" cy="259715"/>
          </a:xfrm>
          <a:custGeom>
            <a:avLst/>
            <a:gdLst>
              <a:gd name="T0" fmla="*/ 369 w 369"/>
              <a:gd name="T1" fmla="*/ 177 h 355"/>
              <a:gd name="T2" fmla="*/ 324 w 369"/>
              <a:gd name="T3" fmla="*/ 296 h 355"/>
              <a:gd name="T4" fmla="*/ 185 w 369"/>
              <a:gd name="T5" fmla="*/ 355 h 355"/>
              <a:gd name="T6" fmla="*/ 46 w 369"/>
              <a:gd name="T7" fmla="*/ 296 h 355"/>
              <a:gd name="T8" fmla="*/ 0 w 369"/>
              <a:gd name="T9" fmla="*/ 177 h 355"/>
              <a:gd name="T10" fmla="*/ 13 w 369"/>
              <a:gd name="T11" fmla="*/ 114 h 355"/>
              <a:gd name="T12" fmla="*/ 45 w 369"/>
              <a:gd name="T13" fmla="*/ 58 h 355"/>
              <a:gd name="T14" fmla="*/ 185 w 369"/>
              <a:gd name="T15" fmla="*/ 0 h 355"/>
              <a:gd name="T16" fmla="*/ 324 w 369"/>
              <a:gd name="T17" fmla="*/ 58 h 355"/>
              <a:gd name="T18" fmla="*/ 369 w 369"/>
              <a:gd name="T19" fmla="*/ 177 h 355"/>
              <a:gd name="T20" fmla="*/ 279 w 369"/>
              <a:gd name="T21" fmla="*/ 177 h 355"/>
              <a:gd name="T22" fmla="*/ 257 w 369"/>
              <a:gd name="T23" fmla="*/ 117 h 355"/>
              <a:gd name="T24" fmla="*/ 185 w 369"/>
              <a:gd name="T25" fmla="*/ 84 h 355"/>
              <a:gd name="T26" fmla="*/ 131 w 369"/>
              <a:gd name="T27" fmla="*/ 101 h 355"/>
              <a:gd name="T28" fmla="*/ 96 w 369"/>
              <a:gd name="T29" fmla="*/ 145 h 355"/>
              <a:gd name="T30" fmla="*/ 90 w 369"/>
              <a:gd name="T31" fmla="*/ 177 h 355"/>
              <a:gd name="T32" fmla="*/ 113 w 369"/>
              <a:gd name="T33" fmla="*/ 238 h 355"/>
              <a:gd name="T34" fmla="*/ 185 w 369"/>
              <a:gd name="T35" fmla="*/ 271 h 355"/>
              <a:gd name="T36" fmla="*/ 257 w 369"/>
              <a:gd name="T37" fmla="*/ 238 h 355"/>
              <a:gd name="T38" fmla="*/ 279 w 369"/>
              <a:gd name="T39" fmla="*/ 177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9" h="355">
                <a:moveTo>
                  <a:pt x="369" y="177"/>
                </a:moveTo>
                <a:cubicBezTo>
                  <a:pt x="369" y="223"/>
                  <a:pt x="354" y="262"/>
                  <a:pt x="324" y="296"/>
                </a:cubicBezTo>
                <a:cubicBezTo>
                  <a:pt x="290" y="335"/>
                  <a:pt x="243" y="355"/>
                  <a:pt x="185" y="355"/>
                </a:cubicBezTo>
                <a:cubicBezTo>
                  <a:pt x="126" y="355"/>
                  <a:pt x="80" y="335"/>
                  <a:pt x="46" y="296"/>
                </a:cubicBezTo>
                <a:cubicBezTo>
                  <a:pt x="15" y="262"/>
                  <a:pt x="0" y="223"/>
                  <a:pt x="0" y="177"/>
                </a:cubicBezTo>
                <a:cubicBezTo>
                  <a:pt x="0" y="157"/>
                  <a:pt x="4" y="136"/>
                  <a:pt x="13" y="114"/>
                </a:cubicBezTo>
                <a:cubicBezTo>
                  <a:pt x="21" y="92"/>
                  <a:pt x="32" y="74"/>
                  <a:pt x="45" y="58"/>
                </a:cubicBezTo>
                <a:cubicBezTo>
                  <a:pt x="80" y="19"/>
                  <a:pt x="126" y="0"/>
                  <a:pt x="185" y="0"/>
                </a:cubicBezTo>
                <a:cubicBezTo>
                  <a:pt x="243" y="0"/>
                  <a:pt x="290" y="19"/>
                  <a:pt x="324" y="58"/>
                </a:cubicBezTo>
                <a:cubicBezTo>
                  <a:pt x="354" y="92"/>
                  <a:pt x="369" y="132"/>
                  <a:pt x="369" y="177"/>
                </a:cubicBezTo>
                <a:close/>
                <a:moveTo>
                  <a:pt x="279" y="177"/>
                </a:moveTo>
                <a:cubicBezTo>
                  <a:pt x="279" y="154"/>
                  <a:pt x="272" y="134"/>
                  <a:pt x="257" y="117"/>
                </a:cubicBezTo>
                <a:cubicBezTo>
                  <a:pt x="237" y="95"/>
                  <a:pt x="213" y="84"/>
                  <a:pt x="185" y="84"/>
                </a:cubicBezTo>
                <a:cubicBezTo>
                  <a:pt x="165" y="84"/>
                  <a:pt x="147" y="89"/>
                  <a:pt x="131" y="101"/>
                </a:cubicBezTo>
                <a:cubicBezTo>
                  <a:pt x="114" y="112"/>
                  <a:pt x="103" y="127"/>
                  <a:pt x="96" y="145"/>
                </a:cubicBezTo>
                <a:cubicBezTo>
                  <a:pt x="92" y="156"/>
                  <a:pt x="90" y="167"/>
                  <a:pt x="90" y="177"/>
                </a:cubicBezTo>
                <a:cubicBezTo>
                  <a:pt x="90" y="200"/>
                  <a:pt x="98" y="220"/>
                  <a:pt x="113" y="238"/>
                </a:cubicBezTo>
                <a:cubicBezTo>
                  <a:pt x="131" y="260"/>
                  <a:pt x="155" y="271"/>
                  <a:pt x="185" y="271"/>
                </a:cubicBezTo>
                <a:cubicBezTo>
                  <a:pt x="214" y="271"/>
                  <a:pt x="238" y="260"/>
                  <a:pt x="257" y="238"/>
                </a:cubicBezTo>
                <a:cubicBezTo>
                  <a:pt x="272" y="221"/>
                  <a:pt x="279" y="200"/>
                  <a:pt x="279" y="1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文本框 35"/>
          <p:cNvSpPr txBox="1"/>
          <p:nvPr>
            <p:custDataLst>
              <p:tags r:id="rId9"/>
            </p:custDataLst>
          </p:nvPr>
        </p:nvSpPr>
        <p:spPr>
          <a:xfrm>
            <a:off x="9353550" y="5871106"/>
            <a:ext cx="2234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zh-CN" spc="300" dirty="0">
                <a:solidFill>
                  <a:schemeClr val="bg1">
                    <a:lumMod val="85000"/>
                  </a:schemeClr>
                </a:solidFill>
                <a:uFillTx/>
                <a:cs typeface="+mn-ea"/>
                <a:sym typeface="+mn-lt"/>
              </a:rPr>
              <a:t>www.wps.com</a:t>
            </a:r>
            <a:endParaRPr lang="en-US" altLang="zh-CN" spc="300" dirty="0">
              <a:solidFill>
                <a:schemeClr val="bg1">
                  <a:lumMod val="85000"/>
                </a:schemeClr>
              </a:solidFill>
              <a:uFillTx/>
              <a:cs typeface="+mn-ea"/>
              <a:sym typeface="+mn-lt"/>
            </a:endParaRPr>
          </a:p>
        </p:txBody>
      </p:sp>
      <p:pic>
        <p:nvPicPr>
          <p:cNvPr id="7" name="图片 7" descr="LOGO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60" y="372745"/>
            <a:ext cx="2715895" cy="84264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7536550" y="853377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2"/>
            </p:custDataLst>
          </p:nvPr>
        </p:nvSpPr>
        <p:spPr>
          <a:xfrm>
            <a:off x="9525" y="159385"/>
            <a:ext cx="474345" cy="54108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开发需求列表</a:t>
            </a:r>
            <a:endParaRPr lang="zh-CN" altLang="en-US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159385"/>
            <a:ext cx="11329035" cy="6585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7536550" y="853377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2"/>
            </p:custDataLst>
          </p:nvPr>
        </p:nvSpPr>
        <p:spPr>
          <a:xfrm>
            <a:off x="9525" y="159385"/>
            <a:ext cx="474345" cy="54108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开发需求列表</a:t>
            </a:r>
            <a:endParaRPr lang="zh-CN" altLang="en-US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159385"/>
            <a:ext cx="11649710" cy="61131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/>
          <p:cNvCxnSpPr/>
          <p:nvPr>
            <p:custDataLst>
              <p:tags r:id="rId1"/>
            </p:custDataLst>
          </p:nvPr>
        </p:nvCxnSpPr>
        <p:spPr>
          <a:xfrm flipH="1">
            <a:off x="4806823" y="1114423"/>
            <a:ext cx="1204538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>
            <p:custDataLst>
              <p:tags r:id="rId2"/>
            </p:custDataLst>
          </p:nvPr>
        </p:nvCxnSpPr>
        <p:spPr>
          <a:xfrm>
            <a:off x="4131994" y="2785077"/>
            <a:ext cx="1552501" cy="0"/>
          </a:xfrm>
          <a:prstGeom prst="line">
            <a:avLst/>
          </a:prstGeom>
          <a:ln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2"/>
          <p:cNvSpPr/>
          <p:nvPr>
            <p:custDataLst>
              <p:tags r:id="rId3"/>
            </p:custDataLst>
          </p:nvPr>
        </p:nvSpPr>
        <p:spPr bwMode="auto">
          <a:xfrm>
            <a:off x="5747326" y="4192117"/>
            <a:ext cx="169041" cy="650731"/>
          </a:xfrm>
          <a:custGeom>
            <a:avLst/>
            <a:gdLst>
              <a:gd name="T0" fmla="*/ 32 w 65"/>
              <a:gd name="T1" fmla="*/ 0 h 251"/>
              <a:gd name="T2" fmla="*/ 0 w 65"/>
              <a:gd name="T3" fmla="*/ 33 h 251"/>
              <a:gd name="T4" fmla="*/ 32 w 65"/>
              <a:gd name="T5" fmla="*/ 251 h 251"/>
              <a:gd name="T6" fmla="*/ 65 w 65"/>
              <a:gd name="T7" fmla="*/ 33 h 251"/>
              <a:gd name="T8" fmla="*/ 32 w 65"/>
              <a:gd name="T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251">
                <a:moveTo>
                  <a:pt x="32" y="0"/>
                </a:moveTo>
                <a:cubicBezTo>
                  <a:pt x="14" y="0"/>
                  <a:pt x="0" y="15"/>
                  <a:pt x="0" y="33"/>
                </a:cubicBezTo>
                <a:cubicBezTo>
                  <a:pt x="0" y="51"/>
                  <a:pt x="32" y="251"/>
                  <a:pt x="32" y="251"/>
                </a:cubicBezTo>
                <a:cubicBezTo>
                  <a:pt x="32" y="251"/>
                  <a:pt x="65" y="51"/>
                  <a:pt x="65" y="33"/>
                </a:cubicBezTo>
                <a:cubicBezTo>
                  <a:pt x="65" y="15"/>
                  <a:pt x="50" y="0"/>
                  <a:pt x="32" y="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任意多边形 3"/>
          <p:cNvSpPr/>
          <p:nvPr>
            <p:custDataLst>
              <p:tags r:id="rId4"/>
            </p:custDataLst>
          </p:nvPr>
        </p:nvSpPr>
        <p:spPr bwMode="auto">
          <a:xfrm>
            <a:off x="6004625" y="4705222"/>
            <a:ext cx="167544" cy="650731"/>
          </a:xfrm>
          <a:custGeom>
            <a:avLst/>
            <a:gdLst>
              <a:gd name="T0" fmla="*/ 33 w 65"/>
              <a:gd name="T1" fmla="*/ 0 h 251"/>
              <a:gd name="T2" fmla="*/ 0 w 65"/>
              <a:gd name="T3" fmla="*/ 33 h 251"/>
              <a:gd name="T4" fmla="*/ 33 w 65"/>
              <a:gd name="T5" fmla="*/ 251 h 251"/>
              <a:gd name="T6" fmla="*/ 65 w 65"/>
              <a:gd name="T7" fmla="*/ 33 h 251"/>
              <a:gd name="T8" fmla="*/ 33 w 65"/>
              <a:gd name="T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251">
                <a:moveTo>
                  <a:pt x="33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51"/>
                  <a:pt x="33" y="251"/>
                  <a:pt x="33" y="251"/>
                </a:cubicBezTo>
                <a:cubicBezTo>
                  <a:pt x="33" y="251"/>
                  <a:pt x="65" y="51"/>
                  <a:pt x="65" y="33"/>
                </a:cubicBezTo>
                <a:cubicBezTo>
                  <a:pt x="65" y="15"/>
                  <a:pt x="51" y="0"/>
                  <a:pt x="33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任意多边形 4"/>
          <p:cNvSpPr/>
          <p:nvPr>
            <p:custDataLst>
              <p:tags r:id="rId5"/>
            </p:custDataLst>
          </p:nvPr>
        </p:nvSpPr>
        <p:spPr bwMode="auto">
          <a:xfrm>
            <a:off x="6273895" y="4277385"/>
            <a:ext cx="169041" cy="647739"/>
          </a:xfrm>
          <a:custGeom>
            <a:avLst/>
            <a:gdLst>
              <a:gd name="T0" fmla="*/ 33 w 65"/>
              <a:gd name="T1" fmla="*/ 0 h 250"/>
              <a:gd name="T2" fmla="*/ 0 w 65"/>
              <a:gd name="T3" fmla="*/ 32 h 250"/>
              <a:gd name="T4" fmla="*/ 33 w 65"/>
              <a:gd name="T5" fmla="*/ 250 h 250"/>
              <a:gd name="T6" fmla="*/ 65 w 65"/>
              <a:gd name="T7" fmla="*/ 32 h 250"/>
              <a:gd name="T8" fmla="*/ 33 w 65"/>
              <a:gd name="T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250">
                <a:moveTo>
                  <a:pt x="33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50"/>
                  <a:pt x="33" y="250"/>
                  <a:pt x="33" y="250"/>
                </a:cubicBezTo>
                <a:cubicBezTo>
                  <a:pt x="33" y="250"/>
                  <a:pt x="65" y="50"/>
                  <a:pt x="65" y="32"/>
                </a:cubicBezTo>
                <a:cubicBezTo>
                  <a:pt x="65" y="14"/>
                  <a:pt x="51" y="0"/>
                  <a:pt x="33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>
            <p:custDataLst>
              <p:tags r:id="rId6"/>
            </p:custDataLst>
          </p:nvPr>
        </p:nvSpPr>
        <p:spPr bwMode="auto">
          <a:xfrm>
            <a:off x="5757796" y="3922838"/>
            <a:ext cx="668682" cy="2228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>
            <p:custDataLst>
              <p:tags r:id="rId7"/>
            </p:custDataLst>
          </p:nvPr>
        </p:nvSpPr>
        <p:spPr bwMode="auto">
          <a:xfrm>
            <a:off x="5757796" y="3922838"/>
            <a:ext cx="335089" cy="222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任意多边形 31"/>
          <p:cNvSpPr/>
          <p:nvPr>
            <p:custDataLst>
              <p:tags r:id="rId8"/>
            </p:custDataLst>
          </p:nvPr>
        </p:nvSpPr>
        <p:spPr bwMode="auto">
          <a:xfrm>
            <a:off x="4918578" y="2959350"/>
            <a:ext cx="2347118" cy="1596157"/>
          </a:xfrm>
          <a:custGeom>
            <a:avLst/>
            <a:gdLst>
              <a:gd name="T0" fmla="*/ 452 w 904"/>
              <a:gd name="T1" fmla="*/ 329 h 616"/>
              <a:gd name="T2" fmla="*/ 873 w 904"/>
              <a:gd name="T3" fmla="*/ 616 h 616"/>
              <a:gd name="T4" fmla="*/ 904 w 904"/>
              <a:gd name="T5" fmla="*/ 452 h 616"/>
              <a:gd name="T6" fmla="*/ 452 w 904"/>
              <a:gd name="T7" fmla="*/ 0 h 616"/>
              <a:gd name="T8" fmla="*/ 0 w 904"/>
              <a:gd name="T9" fmla="*/ 452 h 616"/>
              <a:gd name="T10" fmla="*/ 31 w 904"/>
              <a:gd name="T11" fmla="*/ 616 h 616"/>
              <a:gd name="T12" fmla="*/ 452 w 904"/>
              <a:gd name="T13" fmla="*/ 329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4" h="616">
                <a:moveTo>
                  <a:pt x="452" y="329"/>
                </a:moveTo>
                <a:cubicBezTo>
                  <a:pt x="644" y="329"/>
                  <a:pt x="807" y="448"/>
                  <a:pt x="873" y="616"/>
                </a:cubicBezTo>
                <a:cubicBezTo>
                  <a:pt x="893" y="566"/>
                  <a:pt x="904" y="510"/>
                  <a:pt x="904" y="452"/>
                </a:cubicBezTo>
                <a:cubicBezTo>
                  <a:pt x="904" y="203"/>
                  <a:pt x="702" y="0"/>
                  <a:pt x="452" y="0"/>
                </a:cubicBezTo>
                <a:cubicBezTo>
                  <a:pt x="203" y="0"/>
                  <a:pt x="0" y="203"/>
                  <a:pt x="0" y="452"/>
                </a:cubicBezTo>
                <a:cubicBezTo>
                  <a:pt x="0" y="510"/>
                  <a:pt x="11" y="566"/>
                  <a:pt x="31" y="616"/>
                </a:cubicBezTo>
                <a:cubicBezTo>
                  <a:pt x="97" y="448"/>
                  <a:pt x="260" y="329"/>
                  <a:pt x="452" y="32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任意多边形 32"/>
          <p:cNvSpPr/>
          <p:nvPr>
            <p:custDataLst>
              <p:tags r:id="rId9"/>
            </p:custDataLst>
          </p:nvPr>
        </p:nvSpPr>
        <p:spPr bwMode="auto">
          <a:xfrm>
            <a:off x="6390575" y="3031264"/>
            <a:ext cx="875121" cy="1557263"/>
          </a:xfrm>
          <a:custGeom>
            <a:avLst/>
            <a:gdLst>
              <a:gd name="T0" fmla="*/ 0 w 337"/>
              <a:gd name="T1" fmla="*/ 0 h 601"/>
              <a:gd name="T2" fmla="*/ 0 w 337"/>
              <a:gd name="T3" fmla="*/ 329 h 601"/>
              <a:gd name="T4" fmla="*/ 306 w 337"/>
              <a:gd name="T5" fmla="*/ 601 h 601"/>
              <a:gd name="T6" fmla="*/ 337 w 337"/>
              <a:gd name="T7" fmla="*/ 437 h 601"/>
              <a:gd name="T8" fmla="*/ 0 w 337"/>
              <a:gd name="T9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601">
                <a:moveTo>
                  <a:pt x="0" y="0"/>
                </a:moveTo>
                <a:cubicBezTo>
                  <a:pt x="0" y="329"/>
                  <a:pt x="0" y="329"/>
                  <a:pt x="0" y="329"/>
                </a:cubicBezTo>
                <a:cubicBezTo>
                  <a:pt x="140" y="366"/>
                  <a:pt x="254" y="468"/>
                  <a:pt x="306" y="601"/>
                </a:cubicBezTo>
                <a:cubicBezTo>
                  <a:pt x="326" y="551"/>
                  <a:pt x="337" y="495"/>
                  <a:pt x="337" y="437"/>
                </a:cubicBezTo>
                <a:cubicBezTo>
                  <a:pt x="337" y="228"/>
                  <a:pt x="194" y="5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任意多边形 33"/>
          <p:cNvSpPr/>
          <p:nvPr>
            <p:custDataLst>
              <p:tags r:id="rId10"/>
            </p:custDataLst>
          </p:nvPr>
        </p:nvSpPr>
        <p:spPr bwMode="auto">
          <a:xfrm>
            <a:off x="5367358" y="604867"/>
            <a:ext cx="1449559" cy="3455596"/>
          </a:xfrm>
          <a:custGeom>
            <a:avLst/>
            <a:gdLst>
              <a:gd name="T0" fmla="*/ 279 w 558"/>
              <a:gd name="T1" fmla="*/ 1309 h 1333"/>
              <a:gd name="T2" fmla="*/ 438 w 558"/>
              <a:gd name="T3" fmla="*/ 1333 h 1333"/>
              <a:gd name="T4" fmla="*/ 558 w 558"/>
              <a:gd name="T5" fmla="*/ 774 h 1333"/>
              <a:gd name="T6" fmla="*/ 279 w 558"/>
              <a:gd name="T7" fmla="*/ 0 h 1333"/>
              <a:gd name="T8" fmla="*/ 0 w 558"/>
              <a:gd name="T9" fmla="*/ 774 h 1333"/>
              <a:gd name="T10" fmla="*/ 120 w 558"/>
              <a:gd name="T11" fmla="*/ 1333 h 1333"/>
              <a:gd name="T12" fmla="*/ 279 w 558"/>
              <a:gd name="T13" fmla="*/ 1309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8" h="1333">
                <a:moveTo>
                  <a:pt x="279" y="1309"/>
                </a:moveTo>
                <a:cubicBezTo>
                  <a:pt x="335" y="1309"/>
                  <a:pt x="388" y="1317"/>
                  <a:pt x="438" y="1333"/>
                </a:cubicBezTo>
                <a:cubicBezTo>
                  <a:pt x="513" y="1182"/>
                  <a:pt x="558" y="987"/>
                  <a:pt x="558" y="774"/>
                </a:cubicBezTo>
                <a:cubicBezTo>
                  <a:pt x="558" y="436"/>
                  <a:pt x="445" y="143"/>
                  <a:pt x="279" y="0"/>
                </a:cubicBezTo>
                <a:cubicBezTo>
                  <a:pt x="113" y="143"/>
                  <a:pt x="0" y="436"/>
                  <a:pt x="0" y="774"/>
                </a:cubicBezTo>
                <a:cubicBezTo>
                  <a:pt x="0" y="987"/>
                  <a:pt x="45" y="1182"/>
                  <a:pt x="120" y="1333"/>
                </a:cubicBezTo>
                <a:cubicBezTo>
                  <a:pt x="170" y="1317"/>
                  <a:pt x="223" y="1309"/>
                  <a:pt x="279" y="130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任意多边形 34"/>
          <p:cNvSpPr/>
          <p:nvPr>
            <p:custDataLst>
              <p:tags r:id="rId11"/>
            </p:custDataLst>
          </p:nvPr>
        </p:nvSpPr>
        <p:spPr bwMode="auto">
          <a:xfrm>
            <a:off x="6086901" y="604867"/>
            <a:ext cx="730015" cy="3455596"/>
          </a:xfrm>
          <a:custGeom>
            <a:avLst/>
            <a:gdLst>
              <a:gd name="T0" fmla="*/ 2 w 281"/>
              <a:gd name="T1" fmla="*/ 0 h 1333"/>
              <a:gd name="T2" fmla="*/ 0 w 281"/>
              <a:gd name="T3" fmla="*/ 1 h 1333"/>
              <a:gd name="T4" fmla="*/ 0 w 281"/>
              <a:gd name="T5" fmla="*/ 1309 h 1333"/>
              <a:gd name="T6" fmla="*/ 2 w 281"/>
              <a:gd name="T7" fmla="*/ 1309 h 1333"/>
              <a:gd name="T8" fmla="*/ 161 w 281"/>
              <a:gd name="T9" fmla="*/ 1333 h 1333"/>
              <a:gd name="T10" fmla="*/ 281 w 281"/>
              <a:gd name="T11" fmla="*/ 774 h 1333"/>
              <a:gd name="T12" fmla="*/ 2 w 281"/>
              <a:gd name="T13" fmla="*/ 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1" h="1333">
                <a:moveTo>
                  <a:pt x="2" y="0"/>
                </a:moveTo>
                <a:cubicBezTo>
                  <a:pt x="1" y="0"/>
                  <a:pt x="1" y="1"/>
                  <a:pt x="0" y="1"/>
                </a:cubicBezTo>
                <a:cubicBezTo>
                  <a:pt x="0" y="1309"/>
                  <a:pt x="0" y="1309"/>
                  <a:pt x="0" y="1309"/>
                </a:cubicBezTo>
                <a:cubicBezTo>
                  <a:pt x="1" y="1309"/>
                  <a:pt x="1" y="1309"/>
                  <a:pt x="2" y="1309"/>
                </a:cubicBezTo>
                <a:cubicBezTo>
                  <a:pt x="58" y="1309"/>
                  <a:pt x="111" y="1317"/>
                  <a:pt x="161" y="1333"/>
                </a:cubicBezTo>
                <a:cubicBezTo>
                  <a:pt x="236" y="1182"/>
                  <a:pt x="281" y="987"/>
                  <a:pt x="281" y="774"/>
                </a:cubicBezTo>
                <a:cubicBezTo>
                  <a:pt x="281" y="436"/>
                  <a:pt x="168" y="143"/>
                  <a:pt x="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任意多边形 35"/>
          <p:cNvSpPr/>
          <p:nvPr>
            <p:custDataLst>
              <p:tags r:id="rId12"/>
            </p:custDataLst>
          </p:nvPr>
        </p:nvSpPr>
        <p:spPr bwMode="auto">
          <a:xfrm>
            <a:off x="5557341" y="604867"/>
            <a:ext cx="1069592" cy="848192"/>
          </a:xfrm>
          <a:custGeom>
            <a:avLst/>
            <a:gdLst>
              <a:gd name="T0" fmla="*/ 206 w 412"/>
              <a:gd name="T1" fmla="*/ 320 h 327"/>
              <a:gd name="T2" fmla="*/ 412 w 412"/>
              <a:gd name="T3" fmla="*/ 327 h 327"/>
              <a:gd name="T4" fmla="*/ 206 w 412"/>
              <a:gd name="T5" fmla="*/ 0 h 327"/>
              <a:gd name="T6" fmla="*/ 0 w 412"/>
              <a:gd name="T7" fmla="*/ 327 h 327"/>
              <a:gd name="T8" fmla="*/ 206 w 412"/>
              <a:gd name="T9" fmla="*/ 32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327">
                <a:moveTo>
                  <a:pt x="206" y="320"/>
                </a:moveTo>
                <a:cubicBezTo>
                  <a:pt x="276" y="320"/>
                  <a:pt x="345" y="322"/>
                  <a:pt x="412" y="327"/>
                </a:cubicBezTo>
                <a:cubicBezTo>
                  <a:pt x="363" y="188"/>
                  <a:pt x="291" y="74"/>
                  <a:pt x="206" y="0"/>
                </a:cubicBezTo>
                <a:cubicBezTo>
                  <a:pt x="121" y="74"/>
                  <a:pt x="49" y="188"/>
                  <a:pt x="0" y="327"/>
                </a:cubicBezTo>
                <a:cubicBezTo>
                  <a:pt x="67" y="322"/>
                  <a:pt x="136" y="320"/>
                  <a:pt x="206" y="32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任意多边形 36"/>
          <p:cNvSpPr/>
          <p:nvPr>
            <p:custDataLst>
              <p:tags r:id="rId13"/>
            </p:custDataLst>
          </p:nvPr>
        </p:nvSpPr>
        <p:spPr bwMode="auto">
          <a:xfrm>
            <a:off x="6086901" y="604867"/>
            <a:ext cx="540032" cy="848192"/>
          </a:xfrm>
          <a:custGeom>
            <a:avLst/>
            <a:gdLst>
              <a:gd name="T0" fmla="*/ 0 w 208"/>
              <a:gd name="T1" fmla="*/ 1 h 327"/>
              <a:gd name="T2" fmla="*/ 0 w 208"/>
              <a:gd name="T3" fmla="*/ 320 h 327"/>
              <a:gd name="T4" fmla="*/ 2 w 208"/>
              <a:gd name="T5" fmla="*/ 320 h 327"/>
              <a:gd name="T6" fmla="*/ 208 w 208"/>
              <a:gd name="T7" fmla="*/ 327 h 327"/>
              <a:gd name="T8" fmla="*/ 2 w 208"/>
              <a:gd name="T9" fmla="*/ 0 h 327"/>
              <a:gd name="T10" fmla="*/ 0 w 208"/>
              <a:gd name="T11" fmla="*/ 1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327">
                <a:moveTo>
                  <a:pt x="0" y="1"/>
                </a:moveTo>
                <a:cubicBezTo>
                  <a:pt x="0" y="320"/>
                  <a:pt x="0" y="320"/>
                  <a:pt x="0" y="320"/>
                </a:cubicBezTo>
                <a:cubicBezTo>
                  <a:pt x="1" y="320"/>
                  <a:pt x="1" y="320"/>
                  <a:pt x="2" y="320"/>
                </a:cubicBezTo>
                <a:cubicBezTo>
                  <a:pt x="72" y="320"/>
                  <a:pt x="141" y="322"/>
                  <a:pt x="208" y="327"/>
                </a:cubicBezTo>
                <a:cubicBezTo>
                  <a:pt x="159" y="188"/>
                  <a:pt x="87" y="74"/>
                  <a:pt x="2" y="0"/>
                </a:cubicBezTo>
                <a:cubicBezTo>
                  <a:pt x="1" y="0"/>
                  <a:pt x="1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任意多边形 37"/>
          <p:cNvSpPr/>
          <p:nvPr>
            <p:custDataLst>
              <p:tags r:id="rId14"/>
            </p:custDataLst>
          </p:nvPr>
        </p:nvSpPr>
        <p:spPr bwMode="auto">
          <a:xfrm>
            <a:off x="5935812" y="2922062"/>
            <a:ext cx="312650" cy="1670953"/>
          </a:xfrm>
          <a:custGeom>
            <a:avLst/>
            <a:gdLst>
              <a:gd name="T0" fmla="*/ 60 w 120"/>
              <a:gd name="T1" fmla="*/ 0 h 645"/>
              <a:gd name="T2" fmla="*/ 0 w 120"/>
              <a:gd name="T3" fmla="*/ 322 h 645"/>
              <a:gd name="T4" fmla="*/ 60 w 120"/>
              <a:gd name="T5" fmla="*/ 645 h 645"/>
              <a:gd name="T6" fmla="*/ 120 w 120"/>
              <a:gd name="T7" fmla="*/ 322 h 645"/>
              <a:gd name="T8" fmla="*/ 60 w 120"/>
              <a:gd name="T9" fmla="*/ 0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645">
                <a:moveTo>
                  <a:pt x="60" y="0"/>
                </a:moveTo>
                <a:cubicBezTo>
                  <a:pt x="24" y="60"/>
                  <a:pt x="0" y="182"/>
                  <a:pt x="0" y="322"/>
                </a:cubicBezTo>
                <a:cubicBezTo>
                  <a:pt x="0" y="463"/>
                  <a:pt x="24" y="585"/>
                  <a:pt x="60" y="645"/>
                </a:cubicBezTo>
                <a:cubicBezTo>
                  <a:pt x="96" y="585"/>
                  <a:pt x="120" y="463"/>
                  <a:pt x="120" y="322"/>
                </a:cubicBezTo>
                <a:cubicBezTo>
                  <a:pt x="120" y="182"/>
                  <a:pt x="96" y="60"/>
                  <a:pt x="6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任意多边形 38"/>
          <p:cNvSpPr/>
          <p:nvPr>
            <p:custDataLst>
              <p:tags r:id="rId15"/>
            </p:custDataLst>
          </p:nvPr>
        </p:nvSpPr>
        <p:spPr bwMode="auto">
          <a:xfrm>
            <a:off x="6086901" y="2922062"/>
            <a:ext cx="161561" cy="1670953"/>
          </a:xfrm>
          <a:custGeom>
            <a:avLst/>
            <a:gdLst>
              <a:gd name="T0" fmla="*/ 0 w 62"/>
              <a:gd name="T1" fmla="*/ 3 h 645"/>
              <a:gd name="T2" fmla="*/ 0 w 62"/>
              <a:gd name="T3" fmla="*/ 642 h 645"/>
              <a:gd name="T4" fmla="*/ 2 w 62"/>
              <a:gd name="T5" fmla="*/ 645 h 645"/>
              <a:gd name="T6" fmla="*/ 62 w 62"/>
              <a:gd name="T7" fmla="*/ 322 h 645"/>
              <a:gd name="T8" fmla="*/ 2 w 62"/>
              <a:gd name="T9" fmla="*/ 0 h 645"/>
              <a:gd name="T10" fmla="*/ 0 w 62"/>
              <a:gd name="T11" fmla="*/ 3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45">
                <a:moveTo>
                  <a:pt x="0" y="3"/>
                </a:moveTo>
                <a:cubicBezTo>
                  <a:pt x="0" y="642"/>
                  <a:pt x="0" y="642"/>
                  <a:pt x="0" y="642"/>
                </a:cubicBezTo>
                <a:cubicBezTo>
                  <a:pt x="1" y="643"/>
                  <a:pt x="1" y="644"/>
                  <a:pt x="2" y="645"/>
                </a:cubicBezTo>
                <a:cubicBezTo>
                  <a:pt x="38" y="585"/>
                  <a:pt x="62" y="463"/>
                  <a:pt x="62" y="322"/>
                </a:cubicBezTo>
                <a:cubicBezTo>
                  <a:pt x="62" y="182"/>
                  <a:pt x="38" y="60"/>
                  <a:pt x="2" y="0"/>
                </a:cubicBezTo>
                <a:cubicBezTo>
                  <a:pt x="1" y="1"/>
                  <a:pt x="1" y="2"/>
                  <a:pt x="0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椭圆 62"/>
          <p:cNvSpPr/>
          <p:nvPr>
            <p:custDataLst>
              <p:tags r:id="rId16"/>
            </p:custDataLst>
          </p:nvPr>
        </p:nvSpPr>
        <p:spPr bwMode="auto">
          <a:xfrm>
            <a:off x="5684495" y="1800115"/>
            <a:ext cx="815283" cy="8107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椭圆 63"/>
          <p:cNvSpPr/>
          <p:nvPr>
            <p:custDataLst>
              <p:tags r:id="rId17"/>
            </p:custDataLst>
          </p:nvPr>
        </p:nvSpPr>
        <p:spPr bwMode="auto">
          <a:xfrm>
            <a:off x="5808658" y="1924276"/>
            <a:ext cx="566959" cy="56546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任意多边形 41"/>
          <p:cNvSpPr/>
          <p:nvPr>
            <p:custDataLst>
              <p:tags r:id="rId18"/>
            </p:custDataLst>
          </p:nvPr>
        </p:nvSpPr>
        <p:spPr bwMode="auto">
          <a:xfrm>
            <a:off x="6086901" y="1800115"/>
            <a:ext cx="412877" cy="810794"/>
          </a:xfrm>
          <a:custGeom>
            <a:avLst/>
            <a:gdLst>
              <a:gd name="T0" fmla="*/ 2 w 159"/>
              <a:gd name="T1" fmla="*/ 0 h 313"/>
              <a:gd name="T2" fmla="*/ 0 w 159"/>
              <a:gd name="T3" fmla="*/ 0 h 313"/>
              <a:gd name="T4" fmla="*/ 0 w 159"/>
              <a:gd name="T5" fmla="*/ 48 h 313"/>
              <a:gd name="T6" fmla="*/ 2 w 159"/>
              <a:gd name="T7" fmla="*/ 48 h 313"/>
              <a:gd name="T8" fmla="*/ 111 w 159"/>
              <a:gd name="T9" fmla="*/ 157 h 313"/>
              <a:gd name="T10" fmla="*/ 2 w 159"/>
              <a:gd name="T11" fmla="*/ 266 h 313"/>
              <a:gd name="T12" fmla="*/ 0 w 159"/>
              <a:gd name="T13" fmla="*/ 265 h 313"/>
              <a:gd name="T14" fmla="*/ 0 w 159"/>
              <a:gd name="T15" fmla="*/ 313 h 313"/>
              <a:gd name="T16" fmla="*/ 2 w 159"/>
              <a:gd name="T17" fmla="*/ 313 h 313"/>
              <a:gd name="T18" fmla="*/ 159 w 159"/>
              <a:gd name="T19" fmla="*/ 157 h 313"/>
              <a:gd name="T20" fmla="*/ 2 w 159"/>
              <a:gd name="T21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9" h="313">
                <a:moveTo>
                  <a:pt x="2" y="0"/>
                </a:moveTo>
                <a:cubicBezTo>
                  <a:pt x="1" y="0"/>
                  <a:pt x="1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1" y="48"/>
                  <a:pt x="2" y="48"/>
                </a:cubicBezTo>
                <a:cubicBezTo>
                  <a:pt x="62" y="48"/>
                  <a:pt x="111" y="96"/>
                  <a:pt x="111" y="157"/>
                </a:cubicBezTo>
                <a:cubicBezTo>
                  <a:pt x="111" y="217"/>
                  <a:pt x="62" y="266"/>
                  <a:pt x="2" y="266"/>
                </a:cubicBezTo>
                <a:cubicBezTo>
                  <a:pt x="1" y="266"/>
                  <a:pt x="1" y="265"/>
                  <a:pt x="0" y="265"/>
                </a:cubicBezTo>
                <a:cubicBezTo>
                  <a:pt x="0" y="313"/>
                  <a:pt x="0" y="313"/>
                  <a:pt x="0" y="313"/>
                </a:cubicBezTo>
                <a:cubicBezTo>
                  <a:pt x="1" y="313"/>
                  <a:pt x="1" y="313"/>
                  <a:pt x="2" y="313"/>
                </a:cubicBezTo>
                <a:cubicBezTo>
                  <a:pt x="88" y="313"/>
                  <a:pt x="159" y="243"/>
                  <a:pt x="159" y="157"/>
                </a:cubicBezTo>
                <a:cubicBezTo>
                  <a:pt x="159" y="70"/>
                  <a:pt x="88" y="0"/>
                  <a:pt x="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任意多边形 42"/>
          <p:cNvSpPr/>
          <p:nvPr>
            <p:custDataLst>
              <p:tags r:id="rId19"/>
            </p:custDataLst>
          </p:nvPr>
        </p:nvSpPr>
        <p:spPr bwMode="auto">
          <a:xfrm>
            <a:off x="6086901" y="1924276"/>
            <a:ext cx="288715" cy="565461"/>
          </a:xfrm>
          <a:custGeom>
            <a:avLst/>
            <a:gdLst>
              <a:gd name="T0" fmla="*/ 111 w 111"/>
              <a:gd name="T1" fmla="*/ 109 h 218"/>
              <a:gd name="T2" fmla="*/ 2 w 111"/>
              <a:gd name="T3" fmla="*/ 0 h 218"/>
              <a:gd name="T4" fmla="*/ 0 w 111"/>
              <a:gd name="T5" fmla="*/ 0 h 218"/>
              <a:gd name="T6" fmla="*/ 0 w 111"/>
              <a:gd name="T7" fmla="*/ 217 h 218"/>
              <a:gd name="T8" fmla="*/ 2 w 111"/>
              <a:gd name="T9" fmla="*/ 218 h 218"/>
              <a:gd name="T10" fmla="*/ 111 w 111"/>
              <a:gd name="T11" fmla="*/ 10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218">
                <a:moveTo>
                  <a:pt x="111" y="109"/>
                </a:moveTo>
                <a:cubicBezTo>
                  <a:pt x="111" y="48"/>
                  <a:pt x="6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1" y="217"/>
                  <a:pt x="1" y="218"/>
                  <a:pt x="2" y="218"/>
                </a:cubicBezTo>
                <a:cubicBezTo>
                  <a:pt x="62" y="218"/>
                  <a:pt x="111" y="169"/>
                  <a:pt x="111" y="10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直接连接符 66"/>
          <p:cNvCxnSpPr/>
          <p:nvPr>
            <p:custDataLst>
              <p:tags r:id="rId20"/>
            </p:custDataLst>
          </p:nvPr>
        </p:nvCxnSpPr>
        <p:spPr>
          <a:xfrm>
            <a:off x="6626933" y="1320524"/>
            <a:ext cx="1156204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>
            <p:custDataLst>
              <p:tags r:id="rId21"/>
            </p:custDataLst>
          </p:nvPr>
        </p:nvSpPr>
        <p:spPr>
          <a:xfrm>
            <a:off x="7967748" y="1066617"/>
            <a:ext cx="583907" cy="58390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lnSpcReduction="20000"/>
          </a:bodyPr>
          <a:lstStyle/>
          <a:p>
            <a:pPr algn="ctr">
              <a:lnSpc>
                <a:spcPct val="130000"/>
              </a:lnSpc>
            </a:pP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2"/>
            </p:custDataLst>
          </p:nvPr>
        </p:nvSpPr>
        <p:spPr>
          <a:xfrm>
            <a:off x="8760664" y="980716"/>
            <a:ext cx="1739122" cy="46166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期权市场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4" name="椭圆 73"/>
          <p:cNvSpPr/>
          <p:nvPr>
            <p:custDataLst>
              <p:tags r:id="rId23"/>
            </p:custDataLst>
          </p:nvPr>
        </p:nvSpPr>
        <p:spPr>
          <a:xfrm>
            <a:off x="3899797" y="869526"/>
            <a:ext cx="583907" cy="58390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lnSpcReduction="20000"/>
          </a:bodyPr>
          <a:lstStyle/>
          <a:p>
            <a:pPr algn="ctr">
              <a:lnSpc>
                <a:spcPct val="130000"/>
              </a:lnSpc>
            </a:pP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文本框 74"/>
          <p:cNvSpPr txBox="1"/>
          <p:nvPr>
            <p:custDataLst>
              <p:tags r:id="rId24"/>
            </p:custDataLst>
          </p:nvPr>
        </p:nvSpPr>
        <p:spPr>
          <a:xfrm>
            <a:off x="1958969" y="634399"/>
            <a:ext cx="1775637" cy="46166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外汇市场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7" name="文本框 76"/>
          <p:cNvSpPr txBox="1"/>
          <p:nvPr>
            <p:custDataLst>
              <p:tags r:id="rId25"/>
            </p:custDataLst>
          </p:nvPr>
        </p:nvSpPr>
        <p:spPr>
          <a:xfrm>
            <a:off x="1479304" y="2458925"/>
            <a:ext cx="1775637" cy="46166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股票市场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8" name="文本框 77"/>
          <p:cNvSpPr txBox="1"/>
          <p:nvPr>
            <p:custDataLst>
              <p:tags r:id="rId26"/>
            </p:custDataLst>
          </p:nvPr>
        </p:nvSpPr>
        <p:spPr>
          <a:xfrm>
            <a:off x="3890014" y="871877"/>
            <a:ext cx="601426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文本框 79"/>
          <p:cNvSpPr txBox="1"/>
          <p:nvPr>
            <p:custDataLst>
              <p:tags r:id="rId27"/>
            </p:custDataLst>
          </p:nvPr>
        </p:nvSpPr>
        <p:spPr>
          <a:xfrm>
            <a:off x="7968009" y="1003164"/>
            <a:ext cx="601426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>
            <p:custDataLst>
              <p:tags r:id="rId28"/>
            </p:custDataLst>
          </p:nvPr>
        </p:nvSpPr>
        <p:spPr>
          <a:xfrm>
            <a:off x="4423841" y="5545823"/>
            <a:ext cx="3344318" cy="707310"/>
          </a:xfrm>
          <a:prstGeom prst="rect">
            <a:avLst/>
          </a:prstGeom>
        </p:spPr>
        <p:txBody>
          <a:bodyPr wrap="square" lIns="90000" tIns="46800" rIns="90000" bIns="46800" anchor="ctr" anchorCtr="0">
            <a:no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600"/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2800" spc="15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800" spc="15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大交易市场模块</a:t>
            </a:r>
            <a:endParaRPr lang="zh-CN" altLang="en-US" sz="2800" spc="15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29"/>
            </p:custDataLst>
          </p:nvPr>
        </p:nvCxnSpPr>
        <p:spPr>
          <a:xfrm>
            <a:off x="4534584" y="1211547"/>
            <a:ext cx="1552501" cy="0"/>
          </a:xfrm>
          <a:prstGeom prst="line">
            <a:avLst/>
          </a:prstGeom>
          <a:ln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>
            <p:custDataLst>
              <p:tags r:id="rId30"/>
            </p:custDataLst>
          </p:nvPr>
        </p:nvSpPr>
        <p:spPr>
          <a:xfrm>
            <a:off x="3442597" y="2512906"/>
            <a:ext cx="583907" cy="58390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lnSpcReduction="20000"/>
          </a:bodyPr>
          <a:lstStyle/>
          <a:p>
            <a:pPr algn="ctr">
              <a:lnSpc>
                <a:spcPct val="130000"/>
              </a:lnSpc>
            </a:pP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1"/>
            </p:custDataLst>
          </p:nvPr>
        </p:nvSpPr>
        <p:spPr>
          <a:xfrm>
            <a:off x="3425194" y="2489222"/>
            <a:ext cx="601426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32"/>
            </p:custDataLst>
          </p:nvPr>
        </p:nvSpPr>
        <p:spPr>
          <a:xfrm>
            <a:off x="3548007" y="3742901"/>
            <a:ext cx="583907" cy="58390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lnSpcReduction="20000"/>
          </a:bodyPr>
          <a:p>
            <a:pPr algn="ctr">
              <a:lnSpc>
                <a:spcPct val="130000"/>
              </a:lnSpc>
            </a:pP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3"/>
            </p:custDataLst>
          </p:nvPr>
        </p:nvSpPr>
        <p:spPr>
          <a:xfrm>
            <a:off x="3538224" y="3745252"/>
            <a:ext cx="601426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34"/>
            </p:custDataLst>
          </p:nvPr>
        </p:nvCxnSpPr>
        <p:spPr>
          <a:xfrm>
            <a:off x="4205019" y="4034122"/>
            <a:ext cx="1552501" cy="0"/>
          </a:xfrm>
          <a:prstGeom prst="line">
            <a:avLst/>
          </a:prstGeom>
          <a:ln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35"/>
            </p:custDataLst>
          </p:nvPr>
        </p:nvSpPr>
        <p:spPr>
          <a:xfrm>
            <a:off x="1580904" y="3908630"/>
            <a:ext cx="1775637" cy="46166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期货市场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36"/>
            </p:custDataLst>
          </p:nvPr>
        </p:nvCxnSpPr>
        <p:spPr>
          <a:xfrm>
            <a:off x="6793938" y="2610844"/>
            <a:ext cx="1156204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37"/>
            </p:custDataLst>
          </p:nvPr>
        </p:nvCxnSpPr>
        <p:spPr>
          <a:xfrm>
            <a:off x="6626933" y="3922754"/>
            <a:ext cx="1156204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38"/>
            </p:custDataLst>
          </p:nvPr>
        </p:nvSpPr>
        <p:spPr>
          <a:xfrm>
            <a:off x="8176028" y="2318837"/>
            <a:ext cx="583907" cy="58390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lnSpcReduction="20000"/>
          </a:bodyPr>
          <a:p>
            <a:pPr algn="ctr">
              <a:lnSpc>
                <a:spcPct val="130000"/>
              </a:lnSpc>
            </a:pP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>
            <p:custDataLst>
              <p:tags r:id="rId39"/>
            </p:custDataLst>
          </p:nvPr>
        </p:nvSpPr>
        <p:spPr>
          <a:xfrm>
            <a:off x="7967748" y="3630747"/>
            <a:ext cx="583907" cy="58390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lnSpcReduction="20000"/>
          </a:bodyPr>
          <a:lstStyle/>
          <a:p>
            <a:pPr algn="ctr">
              <a:lnSpc>
                <a:spcPct val="130000"/>
              </a:lnSpc>
            </a:pP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0"/>
            </p:custDataLst>
          </p:nvPr>
        </p:nvSpPr>
        <p:spPr>
          <a:xfrm>
            <a:off x="8197244" y="2240144"/>
            <a:ext cx="601426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1"/>
            </p:custDataLst>
          </p:nvPr>
        </p:nvSpPr>
        <p:spPr>
          <a:xfrm>
            <a:off x="7968009" y="3572374"/>
            <a:ext cx="601426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42"/>
            </p:custDataLst>
          </p:nvPr>
        </p:nvSpPr>
        <p:spPr>
          <a:xfrm>
            <a:off x="8930844" y="2380256"/>
            <a:ext cx="1739122" cy="46166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债券市场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2" name="文本框 21"/>
          <p:cNvSpPr txBox="1"/>
          <p:nvPr>
            <p:custDataLst>
              <p:tags r:id="rId43"/>
            </p:custDataLst>
          </p:nvPr>
        </p:nvSpPr>
        <p:spPr>
          <a:xfrm>
            <a:off x="8760664" y="3645811"/>
            <a:ext cx="1739122" cy="46166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基金市场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4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>
            <p:custDataLst>
              <p:tags r:id="rId1"/>
            </p:custDataLst>
          </p:nvPr>
        </p:nvSpPr>
        <p:spPr>
          <a:xfrm>
            <a:off x="4820184" y="2111417"/>
            <a:ext cx="2565068" cy="2565068"/>
          </a:xfrm>
          <a:prstGeom prst="arc">
            <a:avLst>
              <a:gd name="adj1" fmla="val 16200000"/>
              <a:gd name="adj2" fmla="val 1518939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6914616" y="3005786"/>
            <a:ext cx="950786" cy="9507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5627330" y="1342827"/>
            <a:ext cx="950786" cy="9507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 bwMode="auto">
          <a:xfrm>
            <a:off x="5804766" y="1520801"/>
            <a:ext cx="595909" cy="594832"/>
          </a:xfrm>
          <a:custGeom>
            <a:avLst/>
            <a:gdLst>
              <a:gd name="T0" fmla="*/ 616 w 1108"/>
              <a:gd name="T1" fmla="*/ 812 h 1105"/>
              <a:gd name="T2" fmla="*/ 660 w 1108"/>
              <a:gd name="T3" fmla="*/ 767 h 1105"/>
              <a:gd name="T4" fmla="*/ 766 w 1108"/>
              <a:gd name="T5" fmla="*/ 654 h 1105"/>
              <a:gd name="T6" fmla="*/ 879 w 1108"/>
              <a:gd name="T7" fmla="*/ 449 h 1105"/>
              <a:gd name="T8" fmla="*/ 856 w 1108"/>
              <a:gd name="T9" fmla="*/ 277 h 1105"/>
              <a:gd name="T10" fmla="*/ 749 w 1108"/>
              <a:gd name="T11" fmla="*/ 142 h 1105"/>
              <a:gd name="T12" fmla="*/ 588 w 1108"/>
              <a:gd name="T13" fmla="*/ 80 h 1105"/>
              <a:gd name="T14" fmla="*/ 427 w 1108"/>
              <a:gd name="T15" fmla="*/ 104 h 1105"/>
              <a:gd name="T16" fmla="*/ 292 w 1108"/>
              <a:gd name="T17" fmla="*/ 209 h 1105"/>
              <a:gd name="T18" fmla="*/ 229 w 1108"/>
              <a:gd name="T19" fmla="*/ 371 h 1105"/>
              <a:gd name="T20" fmla="*/ 273 w 1108"/>
              <a:gd name="T21" fmla="*/ 571 h 1105"/>
              <a:gd name="T22" fmla="*/ 420 w 1108"/>
              <a:gd name="T23" fmla="*/ 708 h 1105"/>
              <a:gd name="T24" fmla="*/ 623 w 1108"/>
              <a:gd name="T25" fmla="*/ 1079 h 1105"/>
              <a:gd name="T26" fmla="*/ 506 w 1108"/>
              <a:gd name="T27" fmla="*/ 1098 h 1105"/>
              <a:gd name="T28" fmla="*/ 424 w 1108"/>
              <a:gd name="T29" fmla="*/ 1055 h 1105"/>
              <a:gd name="T30" fmla="*/ 373 w 1108"/>
              <a:gd name="T31" fmla="*/ 989 h 1105"/>
              <a:gd name="T32" fmla="*/ 292 w 1108"/>
              <a:gd name="T33" fmla="*/ 714 h 1105"/>
              <a:gd name="T34" fmla="*/ 153 w 1108"/>
              <a:gd name="T35" fmla="*/ 459 h 1105"/>
              <a:gd name="T36" fmla="*/ 181 w 1108"/>
              <a:gd name="T37" fmla="*/ 247 h 1105"/>
              <a:gd name="T38" fmla="*/ 312 w 1108"/>
              <a:gd name="T39" fmla="*/ 81 h 1105"/>
              <a:gd name="T40" fmla="*/ 513 w 1108"/>
              <a:gd name="T41" fmla="*/ 2 h 1105"/>
              <a:gd name="T42" fmla="*/ 712 w 1108"/>
              <a:gd name="T43" fmla="*/ 32 h 1105"/>
              <a:gd name="T44" fmla="*/ 879 w 1108"/>
              <a:gd name="T45" fmla="*/ 163 h 1105"/>
              <a:gd name="T46" fmla="*/ 956 w 1108"/>
              <a:gd name="T47" fmla="*/ 363 h 1105"/>
              <a:gd name="T48" fmla="*/ 903 w 1108"/>
              <a:gd name="T49" fmla="*/ 611 h 1105"/>
              <a:gd name="T50" fmla="*/ 739 w 1108"/>
              <a:gd name="T51" fmla="*/ 770 h 1105"/>
              <a:gd name="T52" fmla="*/ 716 w 1108"/>
              <a:gd name="T53" fmla="*/ 1032 h 1105"/>
              <a:gd name="T54" fmla="*/ 631 w 1108"/>
              <a:gd name="T55" fmla="*/ 1062 h 1105"/>
              <a:gd name="T56" fmla="*/ 939 w 1108"/>
              <a:gd name="T57" fmla="*/ 623 h 1105"/>
              <a:gd name="T58" fmla="*/ 1029 w 1108"/>
              <a:gd name="T59" fmla="*/ 646 h 1105"/>
              <a:gd name="T60" fmla="*/ 1023 w 1108"/>
              <a:gd name="T61" fmla="*/ 688 h 1105"/>
              <a:gd name="T62" fmla="*/ 965 w 1108"/>
              <a:gd name="T63" fmla="*/ 191 h 1105"/>
              <a:gd name="T64" fmla="*/ 937 w 1108"/>
              <a:gd name="T65" fmla="*/ 159 h 1105"/>
              <a:gd name="T66" fmla="*/ 1023 w 1108"/>
              <a:gd name="T67" fmla="*/ 113 h 1105"/>
              <a:gd name="T68" fmla="*/ 1029 w 1108"/>
              <a:gd name="T69" fmla="*/ 156 h 1105"/>
              <a:gd name="T70" fmla="*/ 1002 w 1108"/>
              <a:gd name="T71" fmla="*/ 411 h 1105"/>
              <a:gd name="T72" fmla="*/ 1025 w 1108"/>
              <a:gd name="T73" fmla="*/ 375 h 1105"/>
              <a:gd name="T74" fmla="*/ 1108 w 1108"/>
              <a:gd name="T75" fmla="*/ 401 h 1105"/>
              <a:gd name="T76" fmla="*/ 160 w 1108"/>
              <a:gd name="T77" fmla="*/ 143 h 1105"/>
              <a:gd name="T78" fmla="*/ 166 w 1108"/>
              <a:gd name="T79" fmla="*/ 182 h 1105"/>
              <a:gd name="T80" fmla="*/ 76 w 1108"/>
              <a:gd name="T81" fmla="*/ 152 h 1105"/>
              <a:gd name="T82" fmla="*/ 90 w 1108"/>
              <a:gd name="T83" fmla="*/ 112 h 1105"/>
              <a:gd name="T84" fmla="*/ 148 w 1108"/>
              <a:gd name="T85" fmla="*/ 610 h 1105"/>
              <a:gd name="T86" fmla="*/ 169 w 1108"/>
              <a:gd name="T87" fmla="*/ 648 h 1105"/>
              <a:gd name="T88" fmla="*/ 81 w 1108"/>
              <a:gd name="T89" fmla="*/ 686 h 1105"/>
              <a:gd name="T90" fmla="*/ 84 w 1108"/>
              <a:gd name="T91" fmla="*/ 643 h 1105"/>
              <a:gd name="T92" fmla="*/ 109 w 1108"/>
              <a:gd name="T93" fmla="*/ 396 h 1105"/>
              <a:gd name="T94" fmla="*/ 26 w 1108"/>
              <a:gd name="T95" fmla="*/ 427 h 1105"/>
              <a:gd name="T96" fmla="*/ 0 w 1108"/>
              <a:gd name="T97" fmla="*/ 396 h 1105"/>
              <a:gd name="T98" fmla="*/ 359 w 1108"/>
              <a:gd name="T99" fmla="*/ 286 h 1105"/>
              <a:gd name="T100" fmla="*/ 387 w 1108"/>
              <a:gd name="T101" fmla="*/ 253 h 1105"/>
              <a:gd name="T102" fmla="*/ 479 w 1108"/>
              <a:gd name="T103" fmla="*/ 306 h 1105"/>
              <a:gd name="T104" fmla="*/ 540 w 1108"/>
              <a:gd name="T105" fmla="*/ 238 h 1105"/>
              <a:gd name="T106" fmla="*/ 579 w 1108"/>
              <a:gd name="T107" fmla="*/ 254 h 1105"/>
              <a:gd name="T108" fmla="*/ 700 w 1108"/>
              <a:gd name="T109" fmla="*/ 272 h 1105"/>
              <a:gd name="T110" fmla="*/ 737 w 1108"/>
              <a:gd name="T111" fmla="*/ 256 h 1105"/>
              <a:gd name="T112" fmla="*/ 649 w 1108"/>
              <a:gd name="T113" fmla="*/ 620 h 1105"/>
              <a:gd name="T114" fmla="*/ 607 w 1108"/>
              <a:gd name="T115" fmla="*/ 616 h 1105"/>
              <a:gd name="T116" fmla="*/ 600 w 1108"/>
              <a:gd name="T117" fmla="*/ 353 h 1105"/>
              <a:gd name="T118" fmla="*/ 554 w 1108"/>
              <a:gd name="T119" fmla="*/ 440 h 1105"/>
              <a:gd name="T120" fmla="*/ 528 w 1108"/>
              <a:gd name="T121" fmla="*/ 350 h 1105"/>
              <a:gd name="T122" fmla="*/ 505 w 1108"/>
              <a:gd name="T123" fmla="*/ 607 h 1105"/>
              <a:gd name="T124" fmla="*/ 467 w 1108"/>
              <a:gd name="T125" fmla="*/ 626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08" h="1105">
                <a:moveTo>
                  <a:pt x="451" y="781"/>
                </a:moveTo>
                <a:lnTo>
                  <a:pt x="451" y="781"/>
                </a:lnTo>
                <a:lnTo>
                  <a:pt x="453" y="787"/>
                </a:lnTo>
                <a:lnTo>
                  <a:pt x="455" y="794"/>
                </a:lnTo>
                <a:lnTo>
                  <a:pt x="459" y="799"/>
                </a:lnTo>
                <a:lnTo>
                  <a:pt x="465" y="803"/>
                </a:lnTo>
                <a:lnTo>
                  <a:pt x="471" y="808"/>
                </a:lnTo>
                <a:lnTo>
                  <a:pt x="478" y="810"/>
                </a:lnTo>
                <a:lnTo>
                  <a:pt x="485" y="812"/>
                </a:lnTo>
                <a:lnTo>
                  <a:pt x="493" y="812"/>
                </a:lnTo>
                <a:lnTo>
                  <a:pt x="616" y="812"/>
                </a:lnTo>
                <a:lnTo>
                  <a:pt x="616" y="812"/>
                </a:lnTo>
                <a:lnTo>
                  <a:pt x="623" y="812"/>
                </a:lnTo>
                <a:lnTo>
                  <a:pt x="631" y="810"/>
                </a:lnTo>
                <a:lnTo>
                  <a:pt x="637" y="806"/>
                </a:lnTo>
                <a:lnTo>
                  <a:pt x="644" y="803"/>
                </a:lnTo>
                <a:lnTo>
                  <a:pt x="649" y="799"/>
                </a:lnTo>
                <a:lnTo>
                  <a:pt x="654" y="794"/>
                </a:lnTo>
                <a:lnTo>
                  <a:pt x="656" y="787"/>
                </a:lnTo>
                <a:lnTo>
                  <a:pt x="658" y="781"/>
                </a:lnTo>
                <a:lnTo>
                  <a:pt x="658" y="781"/>
                </a:lnTo>
                <a:lnTo>
                  <a:pt x="660" y="767"/>
                </a:lnTo>
                <a:lnTo>
                  <a:pt x="663" y="754"/>
                </a:lnTo>
                <a:lnTo>
                  <a:pt x="668" y="741"/>
                </a:lnTo>
                <a:lnTo>
                  <a:pt x="674" y="729"/>
                </a:lnTo>
                <a:lnTo>
                  <a:pt x="680" y="718"/>
                </a:lnTo>
                <a:lnTo>
                  <a:pt x="689" y="708"/>
                </a:lnTo>
                <a:lnTo>
                  <a:pt x="700" y="700"/>
                </a:lnTo>
                <a:lnTo>
                  <a:pt x="712" y="692"/>
                </a:lnTo>
                <a:lnTo>
                  <a:pt x="712" y="692"/>
                </a:lnTo>
                <a:lnTo>
                  <a:pt x="731" y="680"/>
                </a:lnTo>
                <a:lnTo>
                  <a:pt x="748" y="668"/>
                </a:lnTo>
                <a:lnTo>
                  <a:pt x="766" y="654"/>
                </a:lnTo>
                <a:lnTo>
                  <a:pt x="782" y="639"/>
                </a:lnTo>
                <a:lnTo>
                  <a:pt x="797" y="624"/>
                </a:lnTo>
                <a:lnTo>
                  <a:pt x="811" y="607"/>
                </a:lnTo>
                <a:lnTo>
                  <a:pt x="824" y="590"/>
                </a:lnTo>
                <a:lnTo>
                  <a:pt x="836" y="571"/>
                </a:lnTo>
                <a:lnTo>
                  <a:pt x="846" y="553"/>
                </a:lnTo>
                <a:lnTo>
                  <a:pt x="855" y="533"/>
                </a:lnTo>
                <a:lnTo>
                  <a:pt x="863" y="513"/>
                </a:lnTo>
                <a:lnTo>
                  <a:pt x="869" y="492"/>
                </a:lnTo>
                <a:lnTo>
                  <a:pt x="875" y="471"/>
                </a:lnTo>
                <a:lnTo>
                  <a:pt x="879" y="449"/>
                </a:lnTo>
                <a:lnTo>
                  <a:pt x="881" y="427"/>
                </a:lnTo>
                <a:lnTo>
                  <a:pt x="881" y="404"/>
                </a:lnTo>
                <a:lnTo>
                  <a:pt x="881" y="404"/>
                </a:lnTo>
                <a:lnTo>
                  <a:pt x="881" y="388"/>
                </a:lnTo>
                <a:lnTo>
                  <a:pt x="880" y="371"/>
                </a:lnTo>
                <a:lnTo>
                  <a:pt x="878" y="355"/>
                </a:lnTo>
                <a:lnTo>
                  <a:pt x="875" y="339"/>
                </a:lnTo>
                <a:lnTo>
                  <a:pt x="871" y="323"/>
                </a:lnTo>
                <a:lnTo>
                  <a:pt x="867" y="307"/>
                </a:lnTo>
                <a:lnTo>
                  <a:pt x="862" y="292"/>
                </a:lnTo>
                <a:lnTo>
                  <a:pt x="856" y="277"/>
                </a:lnTo>
                <a:lnTo>
                  <a:pt x="849" y="263"/>
                </a:lnTo>
                <a:lnTo>
                  <a:pt x="842" y="249"/>
                </a:lnTo>
                <a:lnTo>
                  <a:pt x="834" y="235"/>
                </a:lnTo>
                <a:lnTo>
                  <a:pt x="826" y="222"/>
                </a:lnTo>
                <a:lnTo>
                  <a:pt x="816" y="209"/>
                </a:lnTo>
                <a:lnTo>
                  <a:pt x="807" y="196"/>
                </a:lnTo>
                <a:lnTo>
                  <a:pt x="797" y="184"/>
                </a:lnTo>
                <a:lnTo>
                  <a:pt x="785" y="174"/>
                </a:lnTo>
                <a:lnTo>
                  <a:pt x="774" y="163"/>
                </a:lnTo>
                <a:lnTo>
                  <a:pt x="762" y="152"/>
                </a:lnTo>
                <a:lnTo>
                  <a:pt x="749" y="142"/>
                </a:lnTo>
                <a:lnTo>
                  <a:pt x="738" y="134"/>
                </a:lnTo>
                <a:lnTo>
                  <a:pt x="724" y="125"/>
                </a:lnTo>
                <a:lnTo>
                  <a:pt x="711" y="118"/>
                </a:lnTo>
                <a:lnTo>
                  <a:pt x="697" y="110"/>
                </a:lnTo>
                <a:lnTo>
                  <a:pt x="682" y="104"/>
                </a:lnTo>
                <a:lnTo>
                  <a:pt x="666" y="97"/>
                </a:lnTo>
                <a:lnTo>
                  <a:pt x="651" y="93"/>
                </a:lnTo>
                <a:lnTo>
                  <a:pt x="636" y="88"/>
                </a:lnTo>
                <a:lnTo>
                  <a:pt x="620" y="84"/>
                </a:lnTo>
                <a:lnTo>
                  <a:pt x="604" y="82"/>
                </a:lnTo>
                <a:lnTo>
                  <a:pt x="588" y="80"/>
                </a:lnTo>
                <a:lnTo>
                  <a:pt x="572" y="78"/>
                </a:lnTo>
                <a:lnTo>
                  <a:pt x="554" y="78"/>
                </a:lnTo>
                <a:lnTo>
                  <a:pt x="554" y="78"/>
                </a:lnTo>
                <a:lnTo>
                  <a:pt x="537" y="78"/>
                </a:lnTo>
                <a:lnTo>
                  <a:pt x="521" y="80"/>
                </a:lnTo>
                <a:lnTo>
                  <a:pt x="505" y="82"/>
                </a:lnTo>
                <a:lnTo>
                  <a:pt x="489" y="84"/>
                </a:lnTo>
                <a:lnTo>
                  <a:pt x="472" y="88"/>
                </a:lnTo>
                <a:lnTo>
                  <a:pt x="457" y="93"/>
                </a:lnTo>
                <a:lnTo>
                  <a:pt x="442" y="97"/>
                </a:lnTo>
                <a:lnTo>
                  <a:pt x="427" y="104"/>
                </a:lnTo>
                <a:lnTo>
                  <a:pt x="412" y="110"/>
                </a:lnTo>
                <a:lnTo>
                  <a:pt x="398" y="118"/>
                </a:lnTo>
                <a:lnTo>
                  <a:pt x="385" y="125"/>
                </a:lnTo>
                <a:lnTo>
                  <a:pt x="371" y="134"/>
                </a:lnTo>
                <a:lnTo>
                  <a:pt x="359" y="142"/>
                </a:lnTo>
                <a:lnTo>
                  <a:pt x="346" y="152"/>
                </a:lnTo>
                <a:lnTo>
                  <a:pt x="334" y="163"/>
                </a:lnTo>
                <a:lnTo>
                  <a:pt x="324" y="174"/>
                </a:lnTo>
                <a:lnTo>
                  <a:pt x="312" y="184"/>
                </a:lnTo>
                <a:lnTo>
                  <a:pt x="302" y="196"/>
                </a:lnTo>
                <a:lnTo>
                  <a:pt x="292" y="209"/>
                </a:lnTo>
                <a:lnTo>
                  <a:pt x="283" y="222"/>
                </a:lnTo>
                <a:lnTo>
                  <a:pt x="275" y="235"/>
                </a:lnTo>
                <a:lnTo>
                  <a:pt x="266" y="249"/>
                </a:lnTo>
                <a:lnTo>
                  <a:pt x="260" y="263"/>
                </a:lnTo>
                <a:lnTo>
                  <a:pt x="252" y="277"/>
                </a:lnTo>
                <a:lnTo>
                  <a:pt x="247" y="292"/>
                </a:lnTo>
                <a:lnTo>
                  <a:pt x="242" y="307"/>
                </a:lnTo>
                <a:lnTo>
                  <a:pt x="237" y="323"/>
                </a:lnTo>
                <a:lnTo>
                  <a:pt x="234" y="339"/>
                </a:lnTo>
                <a:lnTo>
                  <a:pt x="231" y="355"/>
                </a:lnTo>
                <a:lnTo>
                  <a:pt x="229" y="371"/>
                </a:lnTo>
                <a:lnTo>
                  <a:pt x="228" y="388"/>
                </a:lnTo>
                <a:lnTo>
                  <a:pt x="228" y="404"/>
                </a:lnTo>
                <a:lnTo>
                  <a:pt x="228" y="404"/>
                </a:lnTo>
                <a:lnTo>
                  <a:pt x="228" y="427"/>
                </a:lnTo>
                <a:lnTo>
                  <a:pt x="230" y="449"/>
                </a:lnTo>
                <a:lnTo>
                  <a:pt x="234" y="471"/>
                </a:lnTo>
                <a:lnTo>
                  <a:pt x="240" y="492"/>
                </a:lnTo>
                <a:lnTo>
                  <a:pt x="246" y="513"/>
                </a:lnTo>
                <a:lnTo>
                  <a:pt x="254" y="533"/>
                </a:lnTo>
                <a:lnTo>
                  <a:pt x="262" y="553"/>
                </a:lnTo>
                <a:lnTo>
                  <a:pt x="273" y="571"/>
                </a:lnTo>
                <a:lnTo>
                  <a:pt x="285" y="590"/>
                </a:lnTo>
                <a:lnTo>
                  <a:pt x="298" y="607"/>
                </a:lnTo>
                <a:lnTo>
                  <a:pt x="312" y="624"/>
                </a:lnTo>
                <a:lnTo>
                  <a:pt x="327" y="639"/>
                </a:lnTo>
                <a:lnTo>
                  <a:pt x="343" y="654"/>
                </a:lnTo>
                <a:lnTo>
                  <a:pt x="360" y="668"/>
                </a:lnTo>
                <a:lnTo>
                  <a:pt x="379" y="680"/>
                </a:lnTo>
                <a:lnTo>
                  <a:pt x="397" y="692"/>
                </a:lnTo>
                <a:lnTo>
                  <a:pt x="397" y="692"/>
                </a:lnTo>
                <a:lnTo>
                  <a:pt x="409" y="700"/>
                </a:lnTo>
                <a:lnTo>
                  <a:pt x="420" y="708"/>
                </a:lnTo>
                <a:lnTo>
                  <a:pt x="428" y="718"/>
                </a:lnTo>
                <a:lnTo>
                  <a:pt x="435" y="729"/>
                </a:lnTo>
                <a:lnTo>
                  <a:pt x="441" y="741"/>
                </a:lnTo>
                <a:lnTo>
                  <a:pt x="445" y="754"/>
                </a:lnTo>
                <a:lnTo>
                  <a:pt x="449" y="767"/>
                </a:lnTo>
                <a:lnTo>
                  <a:pt x="451" y="781"/>
                </a:lnTo>
                <a:lnTo>
                  <a:pt x="451" y="781"/>
                </a:lnTo>
                <a:close/>
                <a:moveTo>
                  <a:pt x="631" y="1062"/>
                </a:moveTo>
                <a:lnTo>
                  <a:pt x="631" y="1062"/>
                </a:lnTo>
                <a:lnTo>
                  <a:pt x="628" y="1071"/>
                </a:lnTo>
                <a:lnTo>
                  <a:pt x="623" y="1079"/>
                </a:lnTo>
                <a:lnTo>
                  <a:pt x="618" y="1087"/>
                </a:lnTo>
                <a:lnTo>
                  <a:pt x="610" y="1093"/>
                </a:lnTo>
                <a:lnTo>
                  <a:pt x="603" y="1098"/>
                </a:lnTo>
                <a:lnTo>
                  <a:pt x="594" y="1102"/>
                </a:lnTo>
                <a:lnTo>
                  <a:pt x="586" y="1104"/>
                </a:lnTo>
                <a:lnTo>
                  <a:pt x="576" y="1105"/>
                </a:lnTo>
                <a:lnTo>
                  <a:pt x="533" y="1105"/>
                </a:lnTo>
                <a:lnTo>
                  <a:pt x="533" y="1105"/>
                </a:lnTo>
                <a:lnTo>
                  <a:pt x="523" y="1104"/>
                </a:lnTo>
                <a:lnTo>
                  <a:pt x="513" y="1102"/>
                </a:lnTo>
                <a:lnTo>
                  <a:pt x="506" y="1098"/>
                </a:lnTo>
                <a:lnTo>
                  <a:pt x="497" y="1093"/>
                </a:lnTo>
                <a:lnTo>
                  <a:pt x="491" y="1087"/>
                </a:lnTo>
                <a:lnTo>
                  <a:pt x="485" y="1079"/>
                </a:lnTo>
                <a:lnTo>
                  <a:pt x="481" y="1071"/>
                </a:lnTo>
                <a:lnTo>
                  <a:pt x="478" y="1062"/>
                </a:lnTo>
                <a:lnTo>
                  <a:pt x="456" y="1062"/>
                </a:lnTo>
                <a:lnTo>
                  <a:pt x="456" y="1062"/>
                </a:lnTo>
                <a:lnTo>
                  <a:pt x="448" y="1062"/>
                </a:lnTo>
                <a:lnTo>
                  <a:pt x="439" y="1060"/>
                </a:lnTo>
                <a:lnTo>
                  <a:pt x="431" y="1059"/>
                </a:lnTo>
                <a:lnTo>
                  <a:pt x="424" y="1055"/>
                </a:lnTo>
                <a:lnTo>
                  <a:pt x="416" y="1052"/>
                </a:lnTo>
                <a:lnTo>
                  <a:pt x="410" y="1048"/>
                </a:lnTo>
                <a:lnTo>
                  <a:pt x="403" y="1044"/>
                </a:lnTo>
                <a:lnTo>
                  <a:pt x="398" y="1038"/>
                </a:lnTo>
                <a:lnTo>
                  <a:pt x="393" y="1032"/>
                </a:lnTo>
                <a:lnTo>
                  <a:pt x="387" y="1025"/>
                </a:lnTo>
                <a:lnTo>
                  <a:pt x="383" y="1019"/>
                </a:lnTo>
                <a:lnTo>
                  <a:pt x="380" y="1012"/>
                </a:lnTo>
                <a:lnTo>
                  <a:pt x="378" y="1005"/>
                </a:lnTo>
                <a:lnTo>
                  <a:pt x="375" y="996"/>
                </a:lnTo>
                <a:lnTo>
                  <a:pt x="373" y="989"/>
                </a:lnTo>
                <a:lnTo>
                  <a:pt x="373" y="980"/>
                </a:lnTo>
                <a:lnTo>
                  <a:pt x="374" y="783"/>
                </a:lnTo>
                <a:lnTo>
                  <a:pt x="374" y="783"/>
                </a:lnTo>
                <a:lnTo>
                  <a:pt x="373" y="775"/>
                </a:lnTo>
                <a:lnTo>
                  <a:pt x="370" y="770"/>
                </a:lnTo>
                <a:lnTo>
                  <a:pt x="366" y="764"/>
                </a:lnTo>
                <a:lnTo>
                  <a:pt x="360" y="760"/>
                </a:lnTo>
                <a:lnTo>
                  <a:pt x="360" y="760"/>
                </a:lnTo>
                <a:lnTo>
                  <a:pt x="337" y="746"/>
                </a:lnTo>
                <a:lnTo>
                  <a:pt x="314" y="730"/>
                </a:lnTo>
                <a:lnTo>
                  <a:pt x="292" y="714"/>
                </a:lnTo>
                <a:lnTo>
                  <a:pt x="273" y="695"/>
                </a:lnTo>
                <a:lnTo>
                  <a:pt x="254" y="676"/>
                </a:lnTo>
                <a:lnTo>
                  <a:pt x="236" y="656"/>
                </a:lnTo>
                <a:lnTo>
                  <a:pt x="221" y="634"/>
                </a:lnTo>
                <a:lnTo>
                  <a:pt x="206" y="611"/>
                </a:lnTo>
                <a:lnTo>
                  <a:pt x="193" y="588"/>
                </a:lnTo>
                <a:lnTo>
                  <a:pt x="182" y="564"/>
                </a:lnTo>
                <a:lnTo>
                  <a:pt x="173" y="538"/>
                </a:lnTo>
                <a:lnTo>
                  <a:pt x="164" y="512"/>
                </a:lnTo>
                <a:lnTo>
                  <a:pt x="158" y="486"/>
                </a:lnTo>
                <a:lnTo>
                  <a:pt x="153" y="459"/>
                </a:lnTo>
                <a:lnTo>
                  <a:pt x="151" y="432"/>
                </a:lnTo>
                <a:lnTo>
                  <a:pt x="150" y="404"/>
                </a:lnTo>
                <a:lnTo>
                  <a:pt x="150" y="404"/>
                </a:lnTo>
                <a:lnTo>
                  <a:pt x="150" y="384"/>
                </a:lnTo>
                <a:lnTo>
                  <a:pt x="152" y="363"/>
                </a:lnTo>
                <a:lnTo>
                  <a:pt x="154" y="343"/>
                </a:lnTo>
                <a:lnTo>
                  <a:pt x="158" y="323"/>
                </a:lnTo>
                <a:lnTo>
                  <a:pt x="162" y="304"/>
                </a:lnTo>
                <a:lnTo>
                  <a:pt x="168" y="285"/>
                </a:lnTo>
                <a:lnTo>
                  <a:pt x="174" y="265"/>
                </a:lnTo>
                <a:lnTo>
                  <a:pt x="181" y="247"/>
                </a:lnTo>
                <a:lnTo>
                  <a:pt x="190" y="230"/>
                </a:lnTo>
                <a:lnTo>
                  <a:pt x="199" y="211"/>
                </a:lnTo>
                <a:lnTo>
                  <a:pt x="208" y="195"/>
                </a:lnTo>
                <a:lnTo>
                  <a:pt x="219" y="179"/>
                </a:lnTo>
                <a:lnTo>
                  <a:pt x="230" y="163"/>
                </a:lnTo>
                <a:lnTo>
                  <a:pt x="242" y="148"/>
                </a:lnTo>
                <a:lnTo>
                  <a:pt x="255" y="133"/>
                </a:lnTo>
                <a:lnTo>
                  <a:pt x="269" y="119"/>
                </a:lnTo>
                <a:lnTo>
                  <a:pt x="283" y="106"/>
                </a:lnTo>
                <a:lnTo>
                  <a:pt x="297" y="93"/>
                </a:lnTo>
                <a:lnTo>
                  <a:pt x="312" y="81"/>
                </a:lnTo>
                <a:lnTo>
                  <a:pt x="328" y="69"/>
                </a:lnTo>
                <a:lnTo>
                  <a:pt x="344" y="58"/>
                </a:lnTo>
                <a:lnTo>
                  <a:pt x="361" y="49"/>
                </a:lnTo>
                <a:lnTo>
                  <a:pt x="379" y="40"/>
                </a:lnTo>
                <a:lnTo>
                  <a:pt x="397" y="32"/>
                </a:lnTo>
                <a:lnTo>
                  <a:pt x="415" y="25"/>
                </a:lnTo>
                <a:lnTo>
                  <a:pt x="434" y="18"/>
                </a:lnTo>
                <a:lnTo>
                  <a:pt x="453" y="13"/>
                </a:lnTo>
                <a:lnTo>
                  <a:pt x="472" y="9"/>
                </a:lnTo>
                <a:lnTo>
                  <a:pt x="493" y="4"/>
                </a:lnTo>
                <a:lnTo>
                  <a:pt x="513" y="2"/>
                </a:lnTo>
                <a:lnTo>
                  <a:pt x="534" y="1"/>
                </a:lnTo>
                <a:lnTo>
                  <a:pt x="554" y="0"/>
                </a:lnTo>
                <a:lnTo>
                  <a:pt x="554" y="0"/>
                </a:lnTo>
                <a:lnTo>
                  <a:pt x="575" y="1"/>
                </a:lnTo>
                <a:lnTo>
                  <a:pt x="595" y="2"/>
                </a:lnTo>
                <a:lnTo>
                  <a:pt x="616" y="4"/>
                </a:lnTo>
                <a:lnTo>
                  <a:pt x="636" y="9"/>
                </a:lnTo>
                <a:lnTo>
                  <a:pt x="656" y="13"/>
                </a:lnTo>
                <a:lnTo>
                  <a:pt x="675" y="18"/>
                </a:lnTo>
                <a:lnTo>
                  <a:pt x="693" y="25"/>
                </a:lnTo>
                <a:lnTo>
                  <a:pt x="712" y="32"/>
                </a:lnTo>
                <a:lnTo>
                  <a:pt x="730" y="40"/>
                </a:lnTo>
                <a:lnTo>
                  <a:pt x="747" y="49"/>
                </a:lnTo>
                <a:lnTo>
                  <a:pt x="765" y="58"/>
                </a:lnTo>
                <a:lnTo>
                  <a:pt x="781" y="69"/>
                </a:lnTo>
                <a:lnTo>
                  <a:pt x="797" y="81"/>
                </a:lnTo>
                <a:lnTo>
                  <a:pt x="812" y="93"/>
                </a:lnTo>
                <a:lnTo>
                  <a:pt x="826" y="106"/>
                </a:lnTo>
                <a:lnTo>
                  <a:pt x="840" y="119"/>
                </a:lnTo>
                <a:lnTo>
                  <a:pt x="854" y="133"/>
                </a:lnTo>
                <a:lnTo>
                  <a:pt x="867" y="148"/>
                </a:lnTo>
                <a:lnTo>
                  <a:pt x="879" y="163"/>
                </a:lnTo>
                <a:lnTo>
                  <a:pt x="890" y="179"/>
                </a:lnTo>
                <a:lnTo>
                  <a:pt x="900" y="195"/>
                </a:lnTo>
                <a:lnTo>
                  <a:pt x="910" y="211"/>
                </a:lnTo>
                <a:lnTo>
                  <a:pt x="919" y="230"/>
                </a:lnTo>
                <a:lnTo>
                  <a:pt x="927" y="247"/>
                </a:lnTo>
                <a:lnTo>
                  <a:pt x="935" y="265"/>
                </a:lnTo>
                <a:lnTo>
                  <a:pt x="940" y="285"/>
                </a:lnTo>
                <a:lnTo>
                  <a:pt x="947" y="304"/>
                </a:lnTo>
                <a:lnTo>
                  <a:pt x="951" y="323"/>
                </a:lnTo>
                <a:lnTo>
                  <a:pt x="954" y="343"/>
                </a:lnTo>
                <a:lnTo>
                  <a:pt x="956" y="363"/>
                </a:lnTo>
                <a:lnTo>
                  <a:pt x="959" y="384"/>
                </a:lnTo>
                <a:lnTo>
                  <a:pt x="959" y="404"/>
                </a:lnTo>
                <a:lnTo>
                  <a:pt x="959" y="404"/>
                </a:lnTo>
                <a:lnTo>
                  <a:pt x="958" y="432"/>
                </a:lnTo>
                <a:lnTo>
                  <a:pt x="955" y="459"/>
                </a:lnTo>
                <a:lnTo>
                  <a:pt x="951" y="486"/>
                </a:lnTo>
                <a:lnTo>
                  <a:pt x="945" y="512"/>
                </a:lnTo>
                <a:lnTo>
                  <a:pt x="936" y="538"/>
                </a:lnTo>
                <a:lnTo>
                  <a:pt x="926" y="564"/>
                </a:lnTo>
                <a:lnTo>
                  <a:pt x="915" y="588"/>
                </a:lnTo>
                <a:lnTo>
                  <a:pt x="903" y="611"/>
                </a:lnTo>
                <a:lnTo>
                  <a:pt x="887" y="634"/>
                </a:lnTo>
                <a:lnTo>
                  <a:pt x="872" y="656"/>
                </a:lnTo>
                <a:lnTo>
                  <a:pt x="855" y="676"/>
                </a:lnTo>
                <a:lnTo>
                  <a:pt x="836" y="695"/>
                </a:lnTo>
                <a:lnTo>
                  <a:pt x="816" y="714"/>
                </a:lnTo>
                <a:lnTo>
                  <a:pt x="795" y="730"/>
                </a:lnTo>
                <a:lnTo>
                  <a:pt x="772" y="746"/>
                </a:lnTo>
                <a:lnTo>
                  <a:pt x="748" y="760"/>
                </a:lnTo>
                <a:lnTo>
                  <a:pt x="748" y="760"/>
                </a:lnTo>
                <a:lnTo>
                  <a:pt x="743" y="764"/>
                </a:lnTo>
                <a:lnTo>
                  <a:pt x="739" y="770"/>
                </a:lnTo>
                <a:lnTo>
                  <a:pt x="735" y="775"/>
                </a:lnTo>
                <a:lnTo>
                  <a:pt x="735" y="783"/>
                </a:lnTo>
                <a:lnTo>
                  <a:pt x="735" y="980"/>
                </a:lnTo>
                <a:lnTo>
                  <a:pt x="735" y="980"/>
                </a:lnTo>
                <a:lnTo>
                  <a:pt x="735" y="989"/>
                </a:lnTo>
                <a:lnTo>
                  <a:pt x="733" y="996"/>
                </a:lnTo>
                <a:lnTo>
                  <a:pt x="732" y="1005"/>
                </a:lnTo>
                <a:lnTo>
                  <a:pt x="729" y="1012"/>
                </a:lnTo>
                <a:lnTo>
                  <a:pt x="726" y="1019"/>
                </a:lnTo>
                <a:lnTo>
                  <a:pt x="721" y="1025"/>
                </a:lnTo>
                <a:lnTo>
                  <a:pt x="716" y="1032"/>
                </a:lnTo>
                <a:lnTo>
                  <a:pt x="711" y="1038"/>
                </a:lnTo>
                <a:lnTo>
                  <a:pt x="705" y="1044"/>
                </a:lnTo>
                <a:lnTo>
                  <a:pt x="699" y="1048"/>
                </a:lnTo>
                <a:lnTo>
                  <a:pt x="692" y="1052"/>
                </a:lnTo>
                <a:lnTo>
                  <a:pt x="685" y="1055"/>
                </a:lnTo>
                <a:lnTo>
                  <a:pt x="677" y="1059"/>
                </a:lnTo>
                <a:lnTo>
                  <a:pt x="670" y="1060"/>
                </a:lnTo>
                <a:lnTo>
                  <a:pt x="661" y="1062"/>
                </a:lnTo>
                <a:lnTo>
                  <a:pt x="652" y="1062"/>
                </a:lnTo>
                <a:lnTo>
                  <a:pt x="631" y="1062"/>
                </a:lnTo>
                <a:lnTo>
                  <a:pt x="631" y="1062"/>
                </a:lnTo>
                <a:close/>
                <a:moveTo>
                  <a:pt x="949" y="659"/>
                </a:moveTo>
                <a:lnTo>
                  <a:pt x="949" y="659"/>
                </a:lnTo>
                <a:lnTo>
                  <a:pt x="945" y="656"/>
                </a:lnTo>
                <a:lnTo>
                  <a:pt x="941" y="651"/>
                </a:lnTo>
                <a:lnTo>
                  <a:pt x="939" y="648"/>
                </a:lnTo>
                <a:lnTo>
                  <a:pt x="937" y="643"/>
                </a:lnTo>
                <a:lnTo>
                  <a:pt x="936" y="638"/>
                </a:lnTo>
                <a:lnTo>
                  <a:pt x="936" y="633"/>
                </a:lnTo>
                <a:lnTo>
                  <a:pt x="937" y="627"/>
                </a:lnTo>
                <a:lnTo>
                  <a:pt x="939" y="623"/>
                </a:lnTo>
                <a:lnTo>
                  <a:pt x="939" y="623"/>
                </a:lnTo>
                <a:lnTo>
                  <a:pt x="942" y="619"/>
                </a:lnTo>
                <a:lnTo>
                  <a:pt x="947" y="616"/>
                </a:lnTo>
                <a:lnTo>
                  <a:pt x="951" y="613"/>
                </a:lnTo>
                <a:lnTo>
                  <a:pt x="955" y="611"/>
                </a:lnTo>
                <a:lnTo>
                  <a:pt x="961" y="610"/>
                </a:lnTo>
                <a:lnTo>
                  <a:pt x="965" y="610"/>
                </a:lnTo>
                <a:lnTo>
                  <a:pt x="970" y="611"/>
                </a:lnTo>
                <a:lnTo>
                  <a:pt x="975" y="613"/>
                </a:lnTo>
                <a:lnTo>
                  <a:pt x="1024" y="643"/>
                </a:lnTo>
                <a:lnTo>
                  <a:pt x="1024" y="643"/>
                </a:lnTo>
                <a:lnTo>
                  <a:pt x="1029" y="646"/>
                </a:lnTo>
                <a:lnTo>
                  <a:pt x="1033" y="649"/>
                </a:lnTo>
                <a:lnTo>
                  <a:pt x="1035" y="653"/>
                </a:lnTo>
                <a:lnTo>
                  <a:pt x="1037" y="659"/>
                </a:lnTo>
                <a:lnTo>
                  <a:pt x="1037" y="663"/>
                </a:lnTo>
                <a:lnTo>
                  <a:pt x="1037" y="668"/>
                </a:lnTo>
                <a:lnTo>
                  <a:pt x="1036" y="673"/>
                </a:lnTo>
                <a:lnTo>
                  <a:pt x="1034" y="678"/>
                </a:lnTo>
                <a:lnTo>
                  <a:pt x="1034" y="678"/>
                </a:lnTo>
                <a:lnTo>
                  <a:pt x="1031" y="682"/>
                </a:lnTo>
                <a:lnTo>
                  <a:pt x="1028" y="686"/>
                </a:lnTo>
                <a:lnTo>
                  <a:pt x="1023" y="688"/>
                </a:lnTo>
                <a:lnTo>
                  <a:pt x="1019" y="690"/>
                </a:lnTo>
                <a:lnTo>
                  <a:pt x="1014" y="691"/>
                </a:lnTo>
                <a:lnTo>
                  <a:pt x="1008" y="691"/>
                </a:lnTo>
                <a:lnTo>
                  <a:pt x="1004" y="690"/>
                </a:lnTo>
                <a:lnTo>
                  <a:pt x="999" y="688"/>
                </a:lnTo>
                <a:lnTo>
                  <a:pt x="949" y="659"/>
                </a:lnTo>
                <a:lnTo>
                  <a:pt x="949" y="659"/>
                </a:lnTo>
                <a:close/>
                <a:moveTo>
                  <a:pt x="975" y="188"/>
                </a:moveTo>
                <a:lnTo>
                  <a:pt x="975" y="188"/>
                </a:lnTo>
                <a:lnTo>
                  <a:pt x="970" y="190"/>
                </a:lnTo>
                <a:lnTo>
                  <a:pt x="965" y="191"/>
                </a:lnTo>
                <a:lnTo>
                  <a:pt x="961" y="191"/>
                </a:lnTo>
                <a:lnTo>
                  <a:pt x="955" y="191"/>
                </a:lnTo>
                <a:lnTo>
                  <a:pt x="951" y="189"/>
                </a:lnTo>
                <a:lnTo>
                  <a:pt x="947" y="187"/>
                </a:lnTo>
                <a:lnTo>
                  <a:pt x="942" y="182"/>
                </a:lnTo>
                <a:lnTo>
                  <a:pt x="939" y="178"/>
                </a:lnTo>
                <a:lnTo>
                  <a:pt x="939" y="178"/>
                </a:lnTo>
                <a:lnTo>
                  <a:pt x="937" y="174"/>
                </a:lnTo>
                <a:lnTo>
                  <a:pt x="936" y="168"/>
                </a:lnTo>
                <a:lnTo>
                  <a:pt x="936" y="164"/>
                </a:lnTo>
                <a:lnTo>
                  <a:pt x="937" y="159"/>
                </a:lnTo>
                <a:lnTo>
                  <a:pt x="939" y="154"/>
                </a:lnTo>
                <a:lnTo>
                  <a:pt x="941" y="150"/>
                </a:lnTo>
                <a:lnTo>
                  <a:pt x="945" y="147"/>
                </a:lnTo>
                <a:lnTo>
                  <a:pt x="949" y="143"/>
                </a:lnTo>
                <a:lnTo>
                  <a:pt x="999" y="114"/>
                </a:lnTo>
                <a:lnTo>
                  <a:pt x="999" y="114"/>
                </a:lnTo>
                <a:lnTo>
                  <a:pt x="1004" y="112"/>
                </a:lnTo>
                <a:lnTo>
                  <a:pt x="1008" y="111"/>
                </a:lnTo>
                <a:lnTo>
                  <a:pt x="1014" y="111"/>
                </a:lnTo>
                <a:lnTo>
                  <a:pt x="1019" y="112"/>
                </a:lnTo>
                <a:lnTo>
                  <a:pt x="1023" y="113"/>
                </a:lnTo>
                <a:lnTo>
                  <a:pt x="1028" y="116"/>
                </a:lnTo>
                <a:lnTo>
                  <a:pt x="1031" y="120"/>
                </a:lnTo>
                <a:lnTo>
                  <a:pt x="1034" y="124"/>
                </a:lnTo>
                <a:lnTo>
                  <a:pt x="1034" y="124"/>
                </a:lnTo>
                <a:lnTo>
                  <a:pt x="1036" y="128"/>
                </a:lnTo>
                <a:lnTo>
                  <a:pt x="1037" y="134"/>
                </a:lnTo>
                <a:lnTo>
                  <a:pt x="1037" y="138"/>
                </a:lnTo>
                <a:lnTo>
                  <a:pt x="1037" y="143"/>
                </a:lnTo>
                <a:lnTo>
                  <a:pt x="1035" y="148"/>
                </a:lnTo>
                <a:lnTo>
                  <a:pt x="1033" y="152"/>
                </a:lnTo>
                <a:lnTo>
                  <a:pt x="1029" y="156"/>
                </a:lnTo>
                <a:lnTo>
                  <a:pt x="1024" y="159"/>
                </a:lnTo>
                <a:lnTo>
                  <a:pt x="975" y="188"/>
                </a:lnTo>
                <a:lnTo>
                  <a:pt x="975" y="188"/>
                </a:lnTo>
                <a:close/>
                <a:moveTo>
                  <a:pt x="1025" y="427"/>
                </a:moveTo>
                <a:lnTo>
                  <a:pt x="1025" y="427"/>
                </a:lnTo>
                <a:lnTo>
                  <a:pt x="1020" y="426"/>
                </a:lnTo>
                <a:lnTo>
                  <a:pt x="1015" y="425"/>
                </a:lnTo>
                <a:lnTo>
                  <a:pt x="1010" y="423"/>
                </a:lnTo>
                <a:lnTo>
                  <a:pt x="1007" y="419"/>
                </a:lnTo>
                <a:lnTo>
                  <a:pt x="1004" y="415"/>
                </a:lnTo>
                <a:lnTo>
                  <a:pt x="1002" y="411"/>
                </a:lnTo>
                <a:lnTo>
                  <a:pt x="1000" y="406"/>
                </a:lnTo>
                <a:lnTo>
                  <a:pt x="1000" y="401"/>
                </a:lnTo>
                <a:lnTo>
                  <a:pt x="1000" y="401"/>
                </a:lnTo>
                <a:lnTo>
                  <a:pt x="1000" y="396"/>
                </a:lnTo>
                <a:lnTo>
                  <a:pt x="1002" y="390"/>
                </a:lnTo>
                <a:lnTo>
                  <a:pt x="1004" y="386"/>
                </a:lnTo>
                <a:lnTo>
                  <a:pt x="1007" y="383"/>
                </a:lnTo>
                <a:lnTo>
                  <a:pt x="1010" y="380"/>
                </a:lnTo>
                <a:lnTo>
                  <a:pt x="1015" y="377"/>
                </a:lnTo>
                <a:lnTo>
                  <a:pt x="1020" y="375"/>
                </a:lnTo>
                <a:lnTo>
                  <a:pt x="1025" y="375"/>
                </a:lnTo>
                <a:lnTo>
                  <a:pt x="1083" y="375"/>
                </a:lnTo>
                <a:lnTo>
                  <a:pt x="1083" y="375"/>
                </a:lnTo>
                <a:lnTo>
                  <a:pt x="1088" y="375"/>
                </a:lnTo>
                <a:lnTo>
                  <a:pt x="1092" y="377"/>
                </a:lnTo>
                <a:lnTo>
                  <a:pt x="1097" y="380"/>
                </a:lnTo>
                <a:lnTo>
                  <a:pt x="1101" y="383"/>
                </a:lnTo>
                <a:lnTo>
                  <a:pt x="1104" y="386"/>
                </a:lnTo>
                <a:lnTo>
                  <a:pt x="1106" y="390"/>
                </a:lnTo>
                <a:lnTo>
                  <a:pt x="1108" y="396"/>
                </a:lnTo>
                <a:lnTo>
                  <a:pt x="1108" y="401"/>
                </a:lnTo>
                <a:lnTo>
                  <a:pt x="1108" y="401"/>
                </a:lnTo>
                <a:lnTo>
                  <a:pt x="1108" y="406"/>
                </a:lnTo>
                <a:lnTo>
                  <a:pt x="1106" y="411"/>
                </a:lnTo>
                <a:lnTo>
                  <a:pt x="1104" y="415"/>
                </a:lnTo>
                <a:lnTo>
                  <a:pt x="1101" y="419"/>
                </a:lnTo>
                <a:lnTo>
                  <a:pt x="1097" y="423"/>
                </a:lnTo>
                <a:lnTo>
                  <a:pt x="1092" y="425"/>
                </a:lnTo>
                <a:lnTo>
                  <a:pt x="1088" y="426"/>
                </a:lnTo>
                <a:lnTo>
                  <a:pt x="1083" y="427"/>
                </a:lnTo>
                <a:lnTo>
                  <a:pt x="1025" y="427"/>
                </a:lnTo>
                <a:lnTo>
                  <a:pt x="1025" y="427"/>
                </a:lnTo>
                <a:close/>
                <a:moveTo>
                  <a:pt x="160" y="143"/>
                </a:moveTo>
                <a:lnTo>
                  <a:pt x="160" y="143"/>
                </a:lnTo>
                <a:lnTo>
                  <a:pt x="164" y="147"/>
                </a:lnTo>
                <a:lnTo>
                  <a:pt x="167" y="150"/>
                </a:lnTo>
                <a:lnTo>
                  <a:pt x="169" y="154"/>
                </a:lnTo>
                <a:lnTo>
                  <a:pt x="172" y="159"/>
                </a:lnTo>
                <a:lnTo>
                  <a:pt x="173" y="164"/>
                </a:lnTo>
                <a:lnTo>
                  <a:pt x="173" y="168"/>
                </a:lnTo>
                <a:lnTo>
                  <a:pt x="172" y="174"/>
                </a:lnTo>
                <a:lnTo>
                  <a:pt x="169" y="178"/>
                </a:lnTo>
                <a:lnTo>
                  <a:pt x="169" y="178"/>
                </a:lnTo>
                <a:lnTo>
                  <a:pt x="166" y="182"/>
                </a:lnTo>
                <a:lnTo>
                  <a:pt x="162" y="187"/>
                </a:lnTo>
                <a:lnTo>
                  <a:pt x="158" y="189"/>
                </a:lnTo>
                <a:lnTo>
                  <a:pt x="153" y="191"/>
                </a:lnTo>
                <a:lnTo>
                  <a:pt x="148" y="191"/>
                </a:lnTo>
                <a:lnTo>
                  <a:pt x="144" y="191"/>
                </a:lnTo>
                <a:lnTo>
                  <a:pt x="138" y="190"/>
                </a:lnTo>
                <a:lnTo>
                  <a:pt x="134" y="188"/>
                </a:lnTo>
                <a:lnTo>
                  <a:pt x="84" y="159"/>
                </a:lnTo>
                <a:lnTo>
                  <a:pt x="84" y="159"/>
                </a:lnTo>
                <a:lnTo>
                  <a:pt x="80" y="156"/>
                </a:lnTo>
                <a:lnTo>
                  <a:pt x="76" y="152"/>
                </a:lnTo>
                <a:lnTo>
                  <a:pt x="74" y="148"/>
                </a:lnTo>
                <a:lnTo>
                  <a:pt x="71" y="143"/>
                </a:lnTo>
                <a:lnTo>
                  <a:pt x="71" y="138"/>
                </a:lnTo>
                <a:lnTo>
                  <a:pt x="71" y="134"/>
                </a:lnTo>
                <a:lnTo>
                  <a:pt x="72" y="128"/>
                </a:lnTo>
                <a:lnTo>
                  <a:pt x="75" y="124"/>
                </a:lnTo>
                <a:lnTo>
                  <a:pt x="75" y="124"/>
                </a:lnTo>
                <a:lnTo>
                  <a:pt x="78" y="120"/>
                </a:lnTo>
                <a:lnTo>
                  <a:pt x="81" y="116"/>
                </a:lnTo>
                <a:lnTo>
                  <a:pt x="85" y="113"/>
                </a:lnTo>
                <a:lnTo>
                  <a:pt x="90" y="112"/>
                </a:lnTo>
                <a:lnTo>
                  <a:pt x="95" y="111"/>
                </a:lnTo>
                <a:lnTo>
                  <a:pt x="100" y="111"/>
                </a:lnTo>
                <a:lnTo>
                  <a:pt x="105" y="112"/>
                </a:lnTo>
                <a:lnTo>
                  <a:pt x="110" y="114"/>
                </a:lnTo>
                <a:lnTo>
                  <a:pt x="160" y="143"/>
                </a:lnTo>
                <a:lnTo>
                  <a:pt x="160" y="143"/>
                </a:lnTo>
                <a:close/>
                <a:moveTo>
                  <a:pt x="134" y="613"/>
                </a:moveTo>
                <a:lnTo>
                  <a:pt x="134" y="613"/>
                </a:lnTo>
                <a:lnTo>
                  <a:pt x="138" y="611"/>
                </a:lnTo>
                <a:lnTo>
                  <a:pt x="144" y="610"/>
                </a:lnTo>
                <a:lnTo>
                  <a:pt x="148" y="610"/>
                </a:lnTo>
                <a:lnTo>
                  <a:pt x="153" y="611"/>
                </a:lnTo>
                <a:lnTo>
                  <a:pt x="158" y="613"/>
                </a:lnTo>
                <a:lnTo>
                  <a:pt x="162" y="616"/>
                </a:lnTo>
                <a:lnTo>
                  <a:pt x="166" y="619"/>
                </a:lnTo>
                <a:lnTo>
                  <a:pt x="169" y="623"/>
                </a:lnTo>
                <a:lnTo>
                  <a:pt x="169" y="623"/>
                </a:lnTo>
                <a:lnTo>
                  <a:pt x="172" y="627"/>
                </a:lnTo>
                <a:lnTo>
                  <a:pt x="173" y="633"/>
                </a:lnTo>
                <a:lnTo>
                  <a:pt x="173" y="638"/>
                </a:lnTo>
                <a:lnTo>
                  <a:pt x="172" y="643"/>
                </a:lnTo>
                <a:lnTo>
                  <a:pt x="169" y="648"/>
                </a:lnTo>
                <a:lnTo>
                  <a:pt x="167" y="651"/>
                </a:lnTo>
                <a:lnTo>
                  <a:pt x="164" y="656"/>
                </a:lnTo>
                <a:lnTo>
                  <a:pt x="160" y="659"/>
                </a:lnTo>
                <a:lnTo>
                  <a:pt x="110" y="688"/>
                </a:lnTo>
                <a:lnTo>
                  <a:pt x="110" y="688"/>
                </a:lnTo>
                <a:lnTo>
                  <a:pt x="105" y="690"/>
                </a:lnTo>
                <a:lnTo>
                  <a:pt x="100" y="691"/>
                </a:lnTo>
                <a:lnTo>
                  <a:pt x="95" y="691"/>
                </a:lnTo>
                <a:lnTo>
                  <a:pt x="90" y="690"/>
                </a:lnTo>
                <a:lnTo>
                  <a:pt x="85" y="688"/>
                </a:lnTo>
                <a:lnTo>
                  <a:pt x="81" y="686"/>
                </a:lnTo>
                <a:lnTo>
                  <a:pt x="78" y="682"/>
                </a:lnTo>
                <a:lnTo>
                  <a:pt x="75" y="678"/>
                </a:lnTo>
                <a:lnTo>
                  <a:pt x="75" y="678"/>
                </a:lnTo>
                <a:lnTo>
                  <a:pt x="72" y="673"/>
                </a:lnTo>
                <a:lnTo>
                  <a:pt x="71" y="668"/>
                </a:lnTo>
                <a:lnTo>
                  <a:pt x="71" y="663"/>
                </a:lnTo>
                <a:lnTo>
                  <a:pt x="71" y="659"/>
                </a:lnTo>
                <a:lnTo>
                  <a:pt x="74" y="653"/>
                </a:lnTo>
                <a:lnTo>
                  <a:pt x="76" y="649"/>
                </a:lnTo>
                <a:lnTo>
                  <a:pt x="80" y="646"/>
                </a:lnTo>
                <a:lnTo>
                  <a:pt x="84" y="643"/>
                </a:lnTo>
                <a:lnTo>
                  <a:pt x="134" y="613"/>
                </a:lnTo>
                <a:lnTo>
                  <a:pt x="134" y="613"/>
                </a:lnTo>
                <a:close/>
                <a:moveTo>
                  <a:pt x="83" y="375"/>
                </a:moveTo>
                <a:lnTo>
                  <a:pt x="83" y="375"/>
                </a:lnTo>
                <a:lnTo>
                  <a:pt x="89" y="375"/>
                </a:lnTo>
                <a:lnTo>
                  <a:pt x="94" y="377"/>
                </a:lnTo>
                <a:lnTo>
                  <a:pt x="98" y="380"/>
                </a:lnTo>
                <a:lnTo>
                  <a:pt x="102" y="383"/>
                </a:lnTo>
                <a:lnTo>
                  <a:pt x="105" y="386"/>
                </a:lnTo>
                <a:lnTo>
                  <a:pt x="107" y="390"/>
                </a:lnTo>
                <a:lnTo>
                  <a:pt x="109" y="396"/>
                </a:lnTo>
                <a:lnTo>
                  <a:pt x="109" y="401"/>
                </a:lnTo>
                <a:lnTo>
                  <a:pt x="109" y="401"/>
                </a:lnTo>
                <a:lnTo>
                  <a:pt x="109" y="406"/>
                </a:lnTo>
                <a:lnTo>
                  <a:pt x="107" y="411"/>
                </a:lnTo>
                <a:lnTo>
                  <a:pt x="105" y="415"/>
                </a:lnTo>
                <a:lnTo>
                  <a:pt x="102" y="419"/>
                </a:lnTo>
                <a:lnTo>
                  <a:pt x="98" y="423"/>
                </a:lnTo>
                <a:lnTo>
                  <a:pt x="94" y="425"/>
                </a:lnTo>
                <a:lnTo>
                  <a:pt x="89" y="426"/>
                </a:lnTo>
                <a:lnTo>
                  <a:pt x="83" y="427"/>
                </a:lnTo>
                <a:lnTo>
                  <a:pt x="26" y="427"/>
                </a:lnTo>
                <a:lnTo>
                  <a:pt x="26" y="427"/>
                </a:lnTo>
                <a:lnTo>
                  <a:pt x="21" y="426"/>
                </a:lnTo>
                <a:lnTo>
                  <a:pt x="16" y="425"/>
                </a:lnTo>
                <a:lnTo>
                  <a:pt x="12" y="423"/>
                </a:lnTo>
                <a:lnTo>
                  <a:pt x="8" y="419"/>
                </a:lnTo>
                <a:lnTo>
                  <a:pt x="5" y="415"/>
                </a:lnTo>
                <a:lnTo>
                  <a:pt x="2" y="411"/>
                </a:lnTo>
                <a:lnTo>
                  <a:pt x="0" y="406"/>
                </a:lnTo>
                <a:lnTo>
                  <a:pt x="0" y="401"/>
                </a:lnTo>
                <a:lnTo>
                  <a:pt x="0" y="401"/>
                </a:lnTo>
                <a:lnTo>
                  <a:pt x="0" y="396"/>
                </a:lnTo>
                <a:lnTo>
                  <a:pt x="2" y="390"/>
                </a:lnTo>
                <a:lnTo>
                  <a:pt x="5" y="386"/>
                </a:lnTo>
                <a:lnTo>
                  <a:pt x="8" y="383"/>
                </a:lnTo>
                <a:lnTo>
                  <a:pt x="12" y="380"/>
                </a:lnTo>
                <a:lnTo>
                  <a:pt x="16" y="377"/>
                </a:lnTo>
                <a:lnTo>
                  <a:pt x="21" y="375"/>
                </a:lnTo>
                <a:lnTo>
                  <a:pt x="26" y="375"/>
                </a:lnTo>
                <a:lnTo>
                  <a:pt x="83" y="375"/>
                </a:lnTo>
                <a:lnTo>
                  <a:pt x="83" y="375"/>
                </a:lnTo>
                <a:close/>
                <a:moveTo>
                  <a:pt x="359" y="286"/>
                </a:moveTo>
                <a:lnTo>
                  <a:pt x="359" y="286"/>
                </a:lnTo>
                <a:lnTo>
                  <a:pt x="359" y="280"/>
                </a:lnTo>
                <a:lnTo>
                  <a:pt x="359" y="276"/>
                </a:lnTo>
                <a:lnTo>
                  <a:pt x="360" y="271"/>
                </a:lnTo>
                <a:lnTo>
                  <a:pt x="361" y="266"/>
                </a:lnTo>
                <a:lnTo>
                  <a:pt x="365" y="262"/>
                </a:lnTo>
                <a:lnTo>
                  <a:pt x="368" y="259"/>
                </a:lnTo>
                <a:lnTo>
                  <a:pt x="372" y="256"/>
                </a:lnTo>
                <a:lnTo>
                  <a:pt x="378" y="253"/>
                </a:lnTo>
                <a:lnTo>
                  <a:pt x="378" y="253"/>
                </a:lnTo>
                <a:lnTo>
                  <a:pt x="383" y="253"/>
                </a:lnTo>
                <a:lnTo>
                  <a:pt x="387" y="253"/>
                </a:lnTo>
                <a:lnTo>
                  <a:pt x="393" y="254"/>
                </a:lnTo>
                <a:lnTo>
                  <a:pt x="397" y="256"/>
                </a:lnTo>
                <a:lnTo>
                  <a:pt x="401" y="259"/>
                </a:lnTo>
                <a:lnTo>
                  <a:pt x="404" y="262"/>
                </a:lnTo>
                <a:lnTo>
                  <a:pt x="408" y="266"/>
                </a:lnTo>
                <a:lnTo>
                  <a:pt x="409" y="272"/>
                </a:lnTo>
                <a:lnTo>
                  <a:pt x="424" y="322"/>
                </a:lnTo>
                <a:lnTo>
                  <a:pt x="424" y="322"/>
                </a:lnTo>
                <a:lnTo>
                  <a:pt x="451" y="313"/>
                </a:lnTo>
                <a:lnTo>
                  <a:pt x="479" y="306"/>
                </a:lnTo>
                <a:lnTo>
                  <a:pt x="479" y="306"/>
                </a:lnTo>
                <a:lnTo>
                  <a:pt x="480" y="305"/>
                </a:lnTo>
                <a:lnTo>
                  <a:pt x="480" y="305"/>
                </a:lnTo>
                <a:lnTo>
                  <a:pt x="504" y="301"/>
                </a:lnTo>
                <a:lnTo>
                  <a:pt x="528" y="299"/>
                </a:lnTo>
                <a:lnTo>
                  <a:pt x="528" y="260"/>
                </a:lnTo>
                <a:lnTo>
                  <a:pt x="528" y="260"/>
                </a:lnTo>
                <a:lnTo>
                  <a:pt x="528" y="254"/>
                </a:lnTo>
                <a:lnTo>
                  <a:pt x="531" y="249"/>
                </a:lnTo>
                <a:lnTo>
                  <a:pt x="533" y="245"/>
                </a:lnTo>
                <a:lnTo>
                  <a:pt x="536" y="242"/>
                </a:lnTo>
                <a:lnTo>
                  <a:pt x="540" y="238"/>
                </a:lnTo>
                <a:lnTo>
                  <a:pt x="545" y="236"/>
                </a:lnTo>
                <a:lnTo>
                  <a:pt x="549" y="234"/>
                </a:lnTo>
                <a:lnTo>
                  <a:pt x="554" y="234"/>
                </a:lnTo>
                <a:lnTo>
                  <a:pt x="554" y="234"/>
                </a:lnTo>
                <a:lnTo>
                  <a:pt x="560" y="234"/>
                </a:lnTo>
                <a:lnTo>
                  <a:pt x="564" y="236"/>
                </a:lnTo>
                <a:lnTo>
                  <a:pt x="568" y="238"/>
                </a:lnTo>
                <a:lnTo>
                  <a:pt x="573" y="242"/>
                </a:lnTo>
                <a:lnTo>
                  <a:pt x="576" y="245"/>
                </a:lnTo>
                <a:lnTo>
                  <a:pt x="578" y="249"/>
                </a:lnTo>
                <a:lnTo>
                  <a:pt x="579" y="254"/>
                </a:lnTo>
                <a:lnTo>
                  <a:pt x="580" y="260"/>
                </a:lnTo>
                <a:lnTo>
                  <a:pt x="580" y="299"/>
                </a:lnTo>
                <a:lnTo>
                  <a:pt x="580" y="299"/>
                </a:lnTo>
                <a:lnTo>
                  <a:pt x="605" y="301"/>
                </a:lnTo>
                <a:lnTo>
                  <a:pt x="630" y="306"/>
                </a:lnTo>
                <a:lnTo>
                  <a:pt x="630" y="306"/>
                </a:lnTo>
                <a:lnTo>
                  <a:pt x="630" y="306"/>
                </a:lnTo>
                <a:lnTo>
                  <a:pt x="630" y="306"/>
                </a:lnTo>
                <a:lnTo>
                  <a:pt x="658" y="313"/>
                </a:lnTo>
                <a:lnTo>
                  <a:pt x="685" y="322"/>
                </a:lnTo>
                <a:lnTo>
                  <a:pt x="700" y="272"/>
                </a:lnTo>
                <a:lnTo>
                  <a:pt x="700" y="272"/>
                </a:lnTo>
                <a:lnTo>
                  <a:pt x="701" y="266"/>
                </a:lnTo>
                <a:lnTo>
                  <a:pt x="704" y="262"/>
                </a:lnTo>
                <a:lnTo>
                  <a:pt x="707" y="259"/>
                </a:lnTo>
                <a:lnTo>
                  <a:pt x="712" y="256"/>
                </a:lnTo>
                <a:lnTo>
                  <a:pt x="716" y="254"/>
                </a:lnTo>
                <a:lnTo>
                  <a:pt x="721" y="253"/>
                </a:lnTo>
                <a:lnTo>
                  <a:pt x="726" y="253"/>
                </a:lnTo>
                <a:lnTo>
                  <a:pt x="731" y="253"/>
                </a:lnTo>
                <a:lnTo>
                  <a:pt x="731" y="253"/>
                </a:lnTo>
                <a:lnTo>
                  <a:pt x="737" y="256"/>
                </a:lnTo>
                <a:lnTo>
                  <a:pt x="741" y="259"/>
                </a:lnTo>
                <a:lnTo>
                  <a:pt x="744" y="262"/>
                </a:lnTo>
                <a:lnTo>
                  <a:pt x="746" y="266"/>
                </a:lnTo>
                <a:lnTo>
                  <a:pt x="748" y="271"/>
                </a:lnTo>
                <a:lnTo>
                  <a:pt x="749" y="276"/>
                </a:lnTo>
                <a:lnTo>
                  <a:pt x="749" y="280"/>
                </a:lnTo>
                <a:lnTo>
                  <a:pt x="748" y="286"/>
                </a:lnTo>
                <a:lnTo>
                  <a:pt x="655" y="610"/>
                </a:lnTo>
                <a:lnTo>
                  <a:pt x="655" y="610"/>
                </a:lnTo>
                <a:lnTo>
                  <a:pt x="652" y="616"/>
                </a:lnTo>
                <a:lnTo>
                  <a:pt x="649" y="620"/>
                </a:lnTo>
                <a:lnTo>
                  <a:pt x="646" y="623"/>
                </a:lnTo>
                <a:lnTo>
                  <a:pt x="642" y="626"/>
                </a:lnTo>
                <a:lnTo>
                  <a:pt x="637" y="627"/>
                </a:lnTo>
                <a:lnTo>
                  <a:pt x="632" y="629"/>
                </a:lnTo>
                <a:lnTo>
                  <a:pt x="628" y="630"/>
                </a:lnTo>
                <a:lnTo>
                  <a:pt x="622" y="629"/>
                </a:lnTo>
                <a:lnTo>
                  <a:pt x="622" y="629"/>
                </a:lnTo>
                <a:lnTo>
                  <a:pt x="617" y="626"/>
                </a:lnTo>
                <a:lnTo>
                  <a:pt x="613" y="623"/>
                </a:lnTo>
                <a:lnTo>
                  <a:pt x="609" y="620"/>
                </a:lnTo>
                <a:lnTo>
                  <a:pt x="607" y="616"/>
                </a:lnTo>
                <a:lnTo>
                  <a:pt x="605" y="611"/>
                </a:lnTo>
                <a:lnTo>
                  <a:pt x="604" y="607"/>
                </a:lnTo>
                <a:lnTo>
                  <a:pt x="604" y="602"/>
                </a:lnTo>
                <a:lnTo>
                  <a:pt x="605" y="596"/>
                </a:lnTo>
                <a:lnTo>
                  <a:pt x="670" y="372"/>
                </a:lnTo>
                <a:lnTo>
                  <a:pt x="670" y="372"/>
                </a:lnTo>
                <a:lnTo>
                  <a:pt x="645" y="363"/>
                </a:lnTo>
                <a:lnTo>
                  <a:pt x="619" y="356"/>
                </a:lnTo>
                <a:lnTo>
                  <a:pt x="619" y="356"/>
                </a:lnTo>
                <a:lnTo>
                  <a:pt x="619" y="356"/>
                </a:lnTo>
                <a:lnTo>
                  <a:pt x="600" y="353"/>
                </a:lnTo>
                <a:lnTo>
                  <a:pt x="580" y="350"/>
                </a:lnTo>
                <a:lnTo>
                  <a:pt x="580" y="414"/>
                </a:lnTo>
                <a:lnTo>
                  <a:pt x="580" y="414"/>
                </a:lnTo>
                <a:lnTo>
                  <a:pt x="579" y="418"/>
                </a:lnTo>
                <a:lnTo>
                  <a:pt x="578" y="424"/>
                </a:lnTo>
                <a:lnTo>
                  <a:pt x="576" y="428"/>
                </a:lnTo>
                <a:lnTo>
                  <a:pt x="573" y="431"/>
                </a:lnTo>
                <a:lnTo>
                  <a:pt x="568" y="434"/>
                </a:lnTo>
                <a:lnTo>
                  <a:pt x="564" y="438"/>
                </a:lnTo>
                <a:lnTo>
                  <a:pt x="560" y="439"/>
                </a:lnTo>
                <a:lnTo>
                  <a:pt x="554" y="440"/>
                </a:lnTo>
                <a:lnTo>
                  <a:pt x="554" y="440"/>
                </a:lnTo>
                <a:lnTo>
                  <a:pt x="549" y="439"/>
                </a:lnTo>
                <a:lnTo>
                  <a:pt x="545" y="438"/>
                </a:lnTo>
                <a:lnTo>
                  <a:pt x="540" y="434"/>
                </a:lnTo>
                <a:lnTo>
                  <a:pt x="536" y="431"/>
                </a:lnTo>
                <a:lnTo>
                  <a:pt x="533" y="428"/>
                </a:lnTo>
                <a:lnTo>
                  <a:pt x="531" y="424"/>
                </a:lnTo>
                <a:lnTo>
                  <a:pt x="528" y="418"/>
                </a:lnTo>
                <a:lnTo>
                  <a:pt x="528" y="414"/>
                </a:lnTo>
                <a:lnTo>
                  <a:pt x="528" y="350"/>
                </a:lnTo>
                <a:lnTo>
                  <a:pt x="528" y="350"/>
                </a:lnTo>
                <a:lnTo>
                  <a:pt x="509" y="353"/>
                </a:lnTo>
                <a:lnTo>
                  <a:pt x="491" y="356"/>
                </a:lnTo>
                <a:lnTo>
                  <a:pt x="491" y="356"/>
                </a:lnTo>
                <a:lnTo>
                  <a:pt x="490" y="356"/>
                </a:lnTo>
                <a:lnTo>
                  <a:pt x="490" y="356"/>
                </a:lnTo>
                <a:lnTo>
                  <a:pt x="464" y="363"/>
                </a:lnTo>
                <a:lnTo>
                  <a:pt x="439" y="372"/>
                </a:lnTo>
                <a:lnTo>
                  <a:pt x="504" y="596"/>
                </a:lnTo>
                <a:lnTo>
                  <a:pt x="504" y="596"/>
                </a:lnTo>
                <a:lnTo>
                  <a:pt x="505" y="602"/>
                </a:lnTo>
                <a:lnTo>
                  <a:pt x="505" y="607"/>
                </a:lnTo>
                <a:lnTo>
                  <a:pt x="504" y="611"/>
                </a:lnTo>
                <a:lnTo>
                  <a:pt x="502" y="616"/>
                </a:lnTo>
                <a:lnTo>
                  <a:pt x="499" y="620"/>
                </a:lnTo>
                <a:lnTo>
                  <a:pt x="495" y="623"/>
                </a:lnTo>
                <a:lnTo>
                  <a:pt x="492" y="626"/>
                </a:lnTo>
                <a:lnTo>
                  <a:pt x="486" y="629"/>
                </a:lnTo>
                <a:lnTo>
                  <a:pt x="486" y="629"/>
                </a:lnTo>
                <a:lnTo>
                  <a:pt x="481" y="630"/>
                </a:lnTo>
                <a:lnTo>
                  <a:pt x="477" y="629"/>
                </a:lnTo>
                <a:lnTo>
                  <a:pt x="471" y="627"/>
                </a:lnTo>
                <a:lnTo>
                  <a:pt x="467" y="626"/>
                </a:lnTo>
                <a:lnTo>
                  <a:pt x="463" y="623"/>
                </a:lnTo>
                <a:lnTo>
                  <a:pt x="459" y="620"/>
                </a:lnTo>
                <a:lnTo>
                  <a:pt x="456" y="616"/>
                </a:lnTo>
                <a:lnTo>
                  <a:pt x="454" y="610"/>
                </a:lnTo>
                <a:lnTo>
                  <a:pt x="359" y="286"/>
                </a:lnTo>
                <a:lnTo>
                  <a:pt x="359" y="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1127604" y="2866249"/>
            <a:ext cx="2935892" cy="618766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品种信息</a:t>
            </a:r>
            <a:endParaRPr lang="zh-CN" altLang="en-US" sz="2000" b="1" spc="3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>
          <a:xfrm>
            <a:off x="1127604" y="3565696"/>
            <a:ext cx="2935892" cy="950786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400" spc="15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</a:t>
            </a:r>
            <a:r>
              <a:rPr lang="zh-CN" altLang="en-US" sz="1400" spc="15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可增减</a:t>
            </a:r>
            <a:r>
              <a:rPr lang="en-US" altLang="zh-CN" sz="1400" spc="15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)</a:t>
            </a:r>
            <a:endParaRPr lang="en-US" altLang="zh-CN" sz="1400" spc="15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4820064" y="5501499"/>
            <a:ext cx="2823587" cy="618766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spc="300">
                <a:solidFill>
                  <a:schemeClr val="accent2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外汇市场</a:t>
            </a:r>
            <a:endParaRPr lang="zh-CN" altLang="en-US" sz="3600" b="1" spc="300">
              <a:solidFill>
                <a:schemeClr val="accent2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4820064" y="4516291"/>
            <a:ext cx="2823587" cy="950786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spc="15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</a:t>
            </a:r>
            <a:endParaRPr lang="en-US" altLang="zh-CN" sz="1400" spc="15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4987054" y="46371"/>
            <a:ext cx="2823587" cy="618766"/>
          </a:xfrm>
          <a:prstGeom prst="rect">
            <a:avLst/>
          </a:prstGeom>
          <a:noFill/>
        </p:spPr>
        <p:txBody>
          <a:bodyPr wrap="square" lIns="90000" tIns="46800" rIns="90000" bIns="0" anchor="b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单击此处添加标题</a:t>
            </a:r>
            <a:endParaRPr lang="zh-CN" altLang="en-US" sz="2000" b="1" spc="30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29" name="任意多边形 10"/>
          <p:cNvSpPr/>
          <p:nvPr>
            <p:custDataLst>
              <p:tags r:id="rId10"/>
            </p:custDataLst>
          </p:nvPr>
        </p:nvSpPr>
        <p:spPr bwMode="auto">
          <a:xfrm>
            <a:off x="5798645" y="4336169"/>
            <a:ext cx="593755" cy="593755"/>
          </a:xfrm>
          <a:custGeom>
            <a:avLst/>
            <a:gdLst>
              <a:gd name="T0" fmla="*/ 497 w 1104"/>
              <a:gd name="T1" fmla="*/ 19 h 1104"/>
              <a:gd name="T2" fmla="*/ 458 w 1104"/>
              <a:gd name="T3" fmla="*/ 82 h 1104"/>
              <a:gd name="T4" fmla="*/ 469 w 1104"/>
              <a:gd name="T5" fmla="*/ 155 h 1104"/>
              <a:gd name="T6" fmla="*/ 526 w 1104"/>
              <a:gd name="T7" fmla="*/ 217 h 1104"/>
              <a:gd name="T8" fmla="*/ 591 w 1104"/>
              <a:gd name="T9" fmla="*/ 212 h 1104"/>
              <a:gd name="T10" fmla="*/ 640 w 1104"/>
              <a:gd name="T11" fmla="*/ 141 h 1104"/>
              <a:gd name="T12" fmla="*/ 642 w 1104"/>
              <a:gd name="T13" fmla="*/ 69 h 1104"/>
              <a:gd name="T14" fmla="*/ 596 w 1104"/>
              <a:gd name="T15" fmla="*/ 11 h 1104"/>
              <a:gd name="T16" fmla="*/ 615 w 1104"/>
              <a:gd name="T17" fmla="*/ 264 h 1104"/>
              <a:gd name="T18" fmla="*/ 708 w 1104"/>
              <a:gd name="T19" fmla="*/ 272 h 1104"/>
              <a:gd name="T20" fmla="*/ 741 w 1104"/>
              <a:gd name="T21" fmla="*/ 304 h 1104"/>
              <a:gd name="T22" fmla="*/ 749 w 1104"/>
              <a:gd name="T23" fmla="*/ 469 h 1104"/>
              <a:gd name="T24" fmla="*/ 371 w 1104"/>
              <a:gd name="T25" fmla="*/ 478 h 1104"/>
              <a:gd name="T26" fmla="*/ 347 w 1104"/>
              <a:gd name="T27" fmla="*/ 447 h 1104"/>
              <a:gd name="T28" fmla="*/ 372 w 1104"/>
              <a:gd name="T29" fmla="*/ 289 h 1104"/>
              <a:gd name="T30" fmla="*/ 476 w 1104"/>
              <a:gd name="T31" fmla="*/ 257 h 1104"/>
              <a:gd name="T32" fmla="*/ 194 w 1104"/>
              <a:gd name="T33" fmla="*/ 557 h 1104"/>
              <a:gd name="T34" fmla="*/ 131 w 1104"/>
              <a:gd name="T35" fmla="*/ 594 h 1104"/>
              <a:gd name="T36" fmla="*/ 110 w 1104"/>
              <a:gd name="T37" fmla="*/ 658 h 1104"/>
              <a:gd name="T38" fmla="*/ 140 w 1104"/>
              <a:gd name="T39" fmla="*/ 740 h 1104"/>
              <a:gd name="T40" fmla="*/ 208 w 1104"/>
              <a:gd name="T41" fmla="*/ 779 h 1104"/>
              <a:gd name="T42" fmla="*/ 268 w 1104"/>
              <a:gd name="T43" fmla="*/ 746 h 1104"/>
              <a:gd name="T44" fmla="*/ 301 w 1104"/>
              <a:gd name="T45" fmla="*/ 665 h 1104"/>
              <a:gd name="T46" fmla="*/ 285 w 1104"/>
              <a:gd name="T47" fmla="*/ 599 h 1104"/>
              <a:gd name="T48" fmla="*/ 223 w 1104"/>
              <a:gd name="T49" fmla="*/ 558 h 1104"/>
              <a:gd name="T50" fmla="*/ 277 w 1104"/>
              <a:gd name="T51" fmla="*/ 814 h 1104"/>
              <a:gd name="T52" fmla="*/ 382 w 1104"/>
              <a:gd name="T53" fmla="*/ 840 h 1104"/>
              <a:gd name="T54" fmla="*/ 412 w 1104"/>
              <a:gd name="T55" fmla="*/ 1009 h 1104"/>
              <a:gd name="T56" fmla="*/ 400 w 1104"/>
              <a:gd name="T57" fmla="*/ 1097 h 1104"/>
              <a:gd name="T58" fmla="*/ 21 w 1104"/>
              <a:gd name="T59" fmla="*/ 1102 h 1104"/>
              <a:gd name="T60" fmla="*/ 1 w 1104"/>
              <a:gd name="T61" fmla="*/ 1054 h 1104"/>
              <a:gd name="T62" fmla="*/ 21 w 1104"/>
              <a:gd name="T63" fmla="*/ 851 h 1104"/>
              <a:gd name="T64" fmla="*/ 126 w 1104"/>
              <a:gd name="T65" fmla="*/ 813 h 1104"/>
              <a:gd name="T66" fmla="*/ 526 w 1104"/>
              <a:gd name="T67" fmla="*/ 557 h 1104"/>
              <a:gd name="T68" fmla="*/ 552 w 1104"/>
              <a:gd name="T69" fmla="*/ 531 h 1104"/>
              <a:gd name="T70" fmla="*/ 578 w 1104"/>
              <a:gd name="T71" fmla="*/ 551 h 1104"/>
              <a:gd name="T72" fmla="*/ 689 w 1104"/>
              <a:gd name="T73" fmla="*/ 738 h 1104"/>
              <a:gd name="T74" fmla="*/ 676 w 1104"/>
              <a:gd name="T75" fmla="*/ 768 h 1104"/>
              <a:gd name="T76" fmla="*/ 453 w 1104"/>
              <a:gd name="T77" fmla="*/ 767 h 1104"/>
              <a:gd name="T78" fmla="*/ 417 w 1104"/>
              <a:gd name="T79" fmla="*/ 757 h 1104"/>
              <a:gd name="T80" fmla="*/ 423 w 1104"/>
              <a:gd name="T81" fmla="*/ 725 h 1104"/>
              <a:gd name="T82" fmla="*/ 876 w 1104"/>
              <a:gd name="T83" fmla="*/ 559 h 1104"/>
              <a:gd name="T84" fmla="*/ 817 w 1104"/>
              <a:gd name="T85" fmla="*/ 602 h 1104"/>
              <a:gd name="T86" fmla="*/ 803 w 1104"/>
              <a:gd name="T87" fmla="*/ 669 h 1104"/>
              <a:gd name="T88" fmla="*/ 839 w 1104"/>
              <a:gd name="T89" fmla="*/ 748 h 1104"/>
              <a:gd name="T90" fmla="*/ 900 w 1104"/>
              <a:gd name="T91" fmla="*/ 779 h 1104"/>
              <a:gd name="T92" fmla="*/ 967 w 1104"/>
              <a:gd name="T93" fmla="*/ 738 h 1104"/>
              <a:gd name="T94" fmla="*/ 994 w 1104"/>
              <a:gd name="T95" fmla="*/ 655 h 1104"/>
              <a:gd name="T96" fmla="*/ 970 w 1104"/>
              <a:gd name="T97" fmla="*/ 591 h 1104"/>
              <a:gd name="T98" fmla="*/ 905 w 1104"/>
              <a:gd name="T99" fmla="*/ 557 h 1104"/>
              <a:gd name="T100" fmla="*/ 973 w 1104"/>
              <a:gd name="T101" fmla="*/ 813 h 1104"/>
              <a:gd name="T102" fmla="*/ 1078 w 1104"/>
              <a:gd name="T103" fmla="*/ 845 h 1104"/>
              <a:gd name="T104" fmla="*/ 1104 w 1104"/>
              <a:gd name="T105" fmla="*/ 1032 h 1104"/>
              <a:gd name="T106" fmla="*/ 1087 w 1104"/>
              <a:gd name="T107" fmla="*/ 1100 h 1104"/>
              <a:gd name="T108" fmla="*/ 708 w 1104"/>
              <a:gd name="T109" fmla="*/ 1100 h 1104"/>
              <a:gd name="T110" fmla="*/ 692 w 1104"/>
              <a:gd name="T111" fmla="*/ 1032 h 1104"/>
              <a:gd name="T112" fmla="*/ 717 w 1104"/>
              <a:gd name="T113" fmla="*/ 845 h 1104"/>
              <a:gd name="T114" fmla="*/ 822 w 1104"/>
              <a:gd name="T115" fmla="*/ 81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04" h="1104">
                <a:moveTo>
                  <a:pt x="550" y="0"/>
                </a:moveTo>
                <a:lnTo>
                  <a:pt x="550" y="0"/>
                </a:lnTo>
                <a:lnTo>
                  <a:pt x="540" y="1"/>
                </a:lnTo>
                <a:lnTo>
                  <a:pt x="530" y="2"/>
                </a:lnTo>
                <a:lnTo>
                  <a:pt x="522" y="6"/>
                </a:lnTo>
                <a:lnTo>
                  <a:pt x="513" y="9"/>
                </a:lnTo>
                <a:lnTo>
                  <a:pt x="504" y="13"/>
                </a:lnTo>
                <a:lnTo>
                  <a:pt x="497" y="19"/>
                </a:lnTo>
                <a:lnTo>
                  <a:pt x="489" y="24"/>
                </a:lnTo>
                <a:lnTo>
                  <a:pt x="483" y="31"/>
                </a:lnTo>
                <a:lnTo>
                  <a:pt x="478" y="38"/>
                </a:lnTo>
                <a:lnTo>
                  <a:pt x="472" y="47"/>
                </a:lnTo>
                <a:lnTo>
                  <a:pt x="467" y="54"/>
                </a:lnTo>
                <a:lnTo>
                  <a:pt x="463" y="64"/>
                </a:lnTo>
                <a:lnTo>
                  <a:pt x="460" y="72"/>
                </a:lnTo>
                <a:lnTo>
                  <a:pt x="458" y="82"/>
                </a:lnTo>
                <a:lnTo>
                  <a:pt x="457" y="92"/>
                </a:lnTo>
                <a:lnTo>
                  <a:pt x="456" y="103"/>
                </a:lnTo>
                <a:lnTo>
                  <a:pt x="456" y="103"/>
                </a:lnTo>
                <a:lnTo>
                  <a:pt x="457" y="113"/>
                </a:lnTo>
                <a:lnTo>
                  <a:pt x="458" y="124"/>
                </a:lnTo>
                <a:lnTo>
                  <a:pt x="461" y="134"/>
                </a:lnTo>
                <a:lnTo>
                  <a:pt x="465" y="145"/>
                </a:lnTo>
                <a:lnTo>
                  <a:pt x="469" y="155"/>
                </a:lnTo>
                <a:lnTo>
                  <a:pt x="474" y="165"/>
                </a:lnTo>
                <a:lnTo>
                  <a:pt x="480" y="175"/>
                </a:lnTo>
                <a:lnTo>
                  <a:pt x="486" y="185"/>
                </a:lnTo>
                <a:lnTo>
                  <a:pt x="493" y="192"/>
                </a:lnTo>
                <a:lnTo>
                  <a:pt x="500" y="200"/>
                </a:lnTo>
                <a:lnTo>
                  <a:pt x="508" y="207"/>
                </a:lnTo>
                <a:lnTo>
                  <a:pt x="516" y="213"/>
                </a:lnTo>
                <a:lnTo>
                  <a:pt x="526" y="217"/>
                </a:lnTo>
                <a:lnTo>
                  <a:pt x="535" y="220"/>
                </a:lnTo>
                <a:lnTo>
                  <a:pt x="544" y="222"/>
                </a:lnTo>
                <a:lnTo>
                  <a:pt x="554" y="223"/>
                </a:lnTo>
                <a:lnTo>
                  <a:pt x="554" y="223"/>
                </a:lnTo>
                <a:lnTo>
                  <a:pt x="564" y="222"/>
                </a:lnTo>
                <a:lnTo>
                  <a:pt x="573" y="220"/>
                </a:lnTo>
                <a:lnTo>
                  <a:pt x="582" y="216"/>
                </a:lnTo>
                <a:lnTo>
                  <a:pt x="591" y="212"/>
                </a:lnTo>
                <a:lnTo>
                  <a:pt x="599" y="205"/>
                </a:lnTo>
                <a:lnTo>
                  <a:pt x="607" y="198"/>
                </a:lnTo>
                <a:lnTo>
                  <a:pt x="614" y="190"/>
                </a:lnTo>
                <a:lnTo>
                  <a:pt x="621" y="181"/>
                </a:lnTo>
                <a:lnTo>
                  <a:pt x="627" y="172"/>
                </a:lnTo>
                <a:lnTo>
                  <a:pt x="633" y="162"/>
                </a:lnTo>
                <a:lnTo>
                  <a:pt x="637" y="152"/>
                </a:lnTo>
                <a:lnTo>
                  <a:pt x="640" y="141"/>
                </a:lnTo>
                <a:lnTo>
                  <a:pt x="644" y="131"/>
                </a:lnTo>
                <a:lnTo>
                  <a:pt x="646" y="120"/>
                </a:lnTo>
                <a:lnTo>
                  <a:pt x="647" y="109"/>
                </a:lnTo>
                <a:lnTo>
                  <a:pt x="648" y="98"/>
                </a:lnTo>
                <a:lnTo>
                  <a:pt x="648" y="98"/>
                </a:lnTo>
                <a:lnTo>
                  <a:pt x="647" y="89"/>
                </a:lnTo>
                <a:lnTo>
                  <a:pt x="646" y="79"/>
                </a:lnTo>
                <a:lnTo>
                  <a:pt x="642" y="69"/>
                </a:lnTo>
                <a:lnTo>
                  <a:pt x="639" y="60"/>
                </a:lnTo>
                <a:lnTo>
                  <a:pt x="635" y="51"/>
                </a:lnTo>
                <a:lnTo>
                  <a:pt x="631" y="43"/>
                </a:lnTo>
                <a:lnTo>
                  <a:pt x="624" y="36"/>
                </a:lnTo>
                <a:lnTo>
                  <a:pt x="619" y="28"/>
                </a:lnTo>
                <a:lnTo>
                  <a:pt x="611" y="22"/>
                </a:lnTo>
                <a:lnTo>
                  <a:pt x="604" y="16"/>
                </a:lnTo>
                <a:lnTo>
                  <a:pt x="596" y="11"/>
                </a:lnTo>
                <a:lnTo>
                  <a:pt x="587" y="8"/>
                </a:lnTo>
                <a:lnTo>
                  <a:pt x="579" y="5"/>
                </a:lnTo>
                <a:lnTo>
                  <a:pt x="569" y="2"/>
                </a:lnTo>
                <a:lnTo>
                  <a:pt x="559" y="0"/>
                </a:lnTo>
                <a:lnTo>
                  <a:pt x="550" y="0"/>
                </a:lnTo>
                <a:lnTo>
                  <a:pt x="550" y="0"/>
                </a:lnTo>
                <a:close/>
                <a:moveTo>
                  <a:pt x="552" y="354"/>
                </a:moveTo>
                <a:lnTo>
                  <a:pt x="615" y="264"/>
                </a:lnTo>
                <a:lnTo>
                  <a:pt x="615" y="264"/>
                </a:lnTo>
                <a:lnTo>
                  <a:pt x="619" y="261"/>
                </a:lnTo>
                <a:lnTo>
                  <a:pt x="623" y="258"/>
                </a:lnTo>
                <a:lnTo>
                  <a:pt x="627" y="257"/>
                </a:lnTo>
                <a:lnTo>
                  <a:pt x="632" y="257"/>
                </a:lnTo>
                <a:lnTo>
                  <a:pt x="700" y="270"/>
                </a:lnTo>
                <a:lnTo>
                  <a:pt x="700" y="270"/>
                </a:lnTo>
                <a:lnTo>
                  <a:pt x="708" y="272"/>
                </a:lnTo>
                <a:lnTo>
                  <a:pt x="716" y="275"/>
                </a:lnTo>
                <a:lnTo>
                  <a:pt x="722" y="279"/>
                </a:lnTo>
                <a:lnTo>
                  <a:pt x="728" y="284"/>
                </a:lnTo>
                <a:lnTo>
                  <a:pt x="732" y="289"/>
                </a:lnTo>
                <a:lnTo>
                  <a:pt x="736" y="295"/>
                </a:lnTo>
                <a:lnTo>
                  <a:pt x="738" y="300"/>
                </a:lnTo>
                <a:lnTo>
                  <a:pt x="741" y="304"/>
                </a:lnTo>
                <a:lnTo>
                  <a:pt x="741" y="304"/>
                </a:lnTo>
                <a:lnTo>
                  <a:pt x="751" y="387"/>
                </a:lnTo>
                <a:lnTo>
                  <a:pt x="755" y="419"/>
                </a:lnTo>
                <a:lnTo>
                  <a:pt x="757" y="447"/>
                </a:lnTo>
                <a:lnTo>
                  <a:pt x="757" y="447"/>
                </a:lnTo>
                <a:lnTo>
                  <a:pt x="757" y="453"/>
                </a:lnTo>
                <a:lnTo>
                  <a:pt x="756" y="458"/>
                </a:lnTo>
                <a:lnTo>
                  <a:pt x="752" y="465"/>
                </a:lnTo>
                <a:lnTo>
                  <a:pt x="749" y="469"/>
                </a:lnTo>
                <a:lnTo>
                  <a:pt x="749" y="469"/>
                </a:lnTo>
                <a:lnTo>
                  <a:pt x="744" y="474"/>
                </a:lnTo>
                <a:lnTo>
                  <a:pt x="738" y="477"/>
                </a:lnTo>
                <a:lnTo>
                  <a:pt x="733" y="478"/>
                </a:lnTo>
                <a:lnTo>
                  <a:pt x="727" y="479"/>
                </a:lnTo>
                <a:lnTo>
                  <a:pt x="377" y="479"/>
                </a:lnTo>
                <a:lnTo>
                  <a:pt x="377" y="479"/>
                </a:lnTo>
                <a:lnTo>
                  <a:pt x="371" y="478"/>
                </a:lnTo>
                <a:lnTo>
                  <a:pt x="365" y="477"/>
                </a:lnTo>
                <a:lnTo>
                  <a:pt x="360" y="474"/>
                </a:lnTo>
                <a:lnTo>
                  <a:pt x="355" y="469"/>
                </a:lnTo>
                <a:lnTo>
                  <a:pt x="355" y="469"/>
                </a:lnTo>
                <a:lnTo>
                  <a:pt x="351" y="465"/>
                </a:lnTo>
                <a:lnTo>
                  <a:pt x="348" y="458"/>
                </a:lnTo>
                <a:lnTo>
                  <a:pt x="347" y="453"/>
                </a:lnTo>
                <a:lnTo>
                  <a:pt x="347" y="447"/>
                </a:lnTo>
                <a:lnTo>
                  <a:pt x="347" y="447"/>
                </a:lnTo>
                <a:lnTo>
                  <a:pt x="349" y="419"/>
                </a:lnTo>
                <a:lnTo>
                  <a:pt x="352" y="387"/>
                </a:lnTo>
                <a:lnTo>
                  <a:pt x="363" y="304"/>
                </a:lnTo>
                <a:lnTo>
                  <a:pt x="363" y="304"/>
                </a:lnTo>
                <a:lnTo>
                  <a:pt x="365" y="300"/>
                </a:lnTo>
                <a:lnTo>
                  <a:pt x="368" y="295"/>
                </a:lnTo>
                <a:lnTo>
                  <a:pt x="372" y="289"/>
                </a:lnTo>
                <a:lnTo>
                  <a:pt x="376" y="284"/>
                </a:lnTo>
                <a:lnTo>
                  <a:pt x="382" y="279"/>
                </a:lnTo>
                <a:lnTo>
                  <a:pt x="388" y="275"/>
                </a:lnTo>
                <a:lnTo>
                  <a:pt x="396" y="272"/>
                </a:lnTo>
                <a:lnTo>
                  <a:pt x="404" y="270"/>
                </a:lnTo>
                <a:lnTo>
                  <a:pt x="472" y="257"/>
                </a:lnTo>
                <a:lnTo>
                  <a:pt x="472" y="257"/>
                </a:lnTo>
                <a:lnTo>
                  <a:pt x="476" y="257"/>
                </a:lnTo>
                <a:lnTo>
                  <a:pt x="481" y="258"/>
                </a:lnTo>
                <a:lnTo>
                  <a:pt x="485" y="261"/>
                </a:lnTo>
                <a:lnTo>
                  <a:pt x="488" y="264"/>
                </a:lnTo>
                <a:lnTo>
                  <a:pt x="552" y="354"/>
                </a:lnTo>
                <a:lnTo>
                  <a:pt x="552" y="354"/>
                </a:lnTo>
                <a:close/>
                <a:moveTo>
                  <a:pt x="204" y="557"/>
                </a:moveTo>
                <a:lnTo>
                  <a:pt x="204" y="557"/>
                </a:lnTo>
                <a:lnTo>
                  <a:pt x="194" y="557"/>
                </a:lnTo>
                <a:lnTo>
                  <a:pt x="185" y="559"/>
                </a:lnTo>
                <a:lnTo>
                  <a:pt x="176" y="561"/>
                </a:lnTo>
                <a:lnTo>
                  <a:pt x="167" y="565"/>
                </a:lnTo>
                <a:lnTo>
                  <a:pt x="158" y="569"/>
                </a:lnTo>
                <a:lnTo>
                  <a:pt x="151" y="574"/>
                </a:lnTo>
                <a:lnTo>
                  <a:pt x="143" y="580"/>
                </a:lnTo>
                <a:lnTo>
                  <a:pt x="137" y="587"/>
                </a:lnTo>
                <a:lnTo>
                  <a:pt x="131" y="594"/>
                </a:lnTo>
                <a:lnTo>
                  <a:pt x="126" y="602"/>
                </a:lnTo>
                <a:lnTo>
                  <a:pt x="121" y="610"/>
                </a:lnTo>
                <a:lnTo>
                  <a:pt x="117" y="619"/>
                </a:lnTo>
                <a:lnTo>
                  <a:pt x="114" y="629"/>
                </a:lnTo>
                <a:lnTo>
                  <a:pt x="112" y="638"/>
                </a:lnTo>
                <a:lnTo>
                  <a:pt x="111" y="648"/>
                </a:lnTo>
                <a:lnTo>
                  <a:pt x="110" y="658"/>
                </a:lnTo>
                <a:lnTo>
                  <a:pt x="110" y="658"/>
                </a:lnTo>
                <a:lnTo>
                  <a:pt x="111" y="669"/>
                </a:lnTo>
                <a:lnTo>
                  <a:pt x="113" y="679"/>
                </a:lnTo>
                <a:lnTo>
                  <a:pt x="115" y="690"/>
                </a:lnTo>
                <a:lnTo>
                  <a:pt x="119" y="701"/>
                </a:lnTo>
                <a:lnTo>
                  <a:pt x="123" y="711"/>
                </a:lnTo>
                <a:lnTo>
                  <a:pt x="128" y="721"/>
                </a:lnTo>
                <a:lnTo>
                  <a:pt x="134" y="731"/>
                </a:lnTo>
                <a:lnTo>
                  <a:pt x="140" y="740"/>
                </a:lnTo>
                <a:lnTo>
                  <a:pt x="147" y="748"/>
                </a:lnTo>
                <a:lnTo>
                  <a:pt x="154" y="756"/>
                </a:lnTo>
                <a:lnTo>
                  <a:pt x="163" y="762"/>
                </a:lnTo>
                <a:lnTo>
                  <a:pt x="170" y="769"/>
                </a:lnTo>
                <a:lnTo>
                  <a:pt x="180" y="773"/>
                </a:lnTo>
                <a:lnTo>
                  <a:pt x="189" y="776"/>
                </a:lnTo>
                <a:lnTo>
                  <a:pt x="198" y="779"/>
                </a:lnTo>
                <a:lnTo>
                  <a:pt x="208" y="779"/>
                </a:lnTo>
                <a:lnTo>
                  <a:pt x="208" y="779"/>
                </a:lnTo>
                <a:lnTo>
                  <a:pt x="218" y="779"/>
                </a:lnTo>
                <a:lnTo>
                  <a:pt x="227" y="775"/>
                </a:lnTo>
                <a:lnTo>
                  <a:pt x="236" y="772"/>
                </a:lnTo>
                <a:lnTo>
                  <a:pt x="245" y="767"/>
                </a:lnTo>
                <a:lnTo>
                  <a:pt x="253" y="761"/>
                </a:lnTo>
                <a:lnTo>
                  <a:pt x="261" y="754"/>
                </a:lnTo>
                <a:lnTo>
                  <a:pt x="268" y="746"/>
                </a:lnTo>
                <a:lnTo>
                  <a:pt x="275" y="738"/>
                </a:lnTo>
                <a:lnTo>
                  <a:pt x="281" y="728"/>
                </a:lnTo>
                <a:lnTo>
                  <a:pt x="287" y="718"/>
                </a:lnTo>
                <a:lnTo>
                  <a:pt x="291" y="707"/>
                </a:lnTo>
                <a:lnTo>
                  <a:pt x="294" y="698"/>
                </a:lnTo>
                <a:lnTo>
                  <a:pt x="297" y="687"/>
                </a:lnTo>
                <a:lnTo>
                  <a:pt x="300" y="676"/>
                </a:lnTo>
                <a:lnTo>
                  <a:pt x="301" y="665"/>
                </a:lnTo>
                <a:lnTo>
                  <a:pt x="302" y="655"/>
                </a:lnTo>
                <a:lnTo>
                  <a:pt x="302" y="655"/>
                </a:lnTo>
                <a:lnTo>
                  <a:pt x="301" y="644"/>
                </a:lnTo>
                <a:lnTo>
                  <a:pt x="300" y="634"/>
                </a:lnTo>
                <a:lnTo>
                  <a:pt x="296" y="624"/>
                </a:lnTo>
                <a:lnTo>
                  <a:pt x="293" y="616"/>
                </a:lnTo>
                <a:lnTo>
                  <a:pt x="289" y="607"/>
                </a:lnTo>
                <a:lnTo>
                  <a:pt x="285" y="599"/>
                </a:lnTo>
                <a:lnTo>
                  <a:pt x="278" y="591"/>
                </a:lnTo>
                <a:lnTo>
                  <a:pt x="273" y="585"/>
                </a:lnTo>
                <a:lnTo>
                  <a:pt x="265" y="578"/>
                </a:lnTo>
                <a:lnTo>
                  <a:pt x="258" y="572"/>
                </a:lnTo>
                <a:lnTo>
                  <a:pt x="250" y="567"/>
                </a:lnTo>
                <a:lnTo>
                  <a:pt x="241" y="563"/>
                </a:lnTo>
                <a:lnTo>
                  <a:pt x="233" y="560"/>
                </a:lnTo>
                <a:lnTo>
                  <a:pt x="223" y="558"/>
                </a:lnTo>
                <a:lnTo>
                  <a:pt x="213" y="557"/>
                </a:lnTo>
                <a:lnTo>
                  <a:pt x="204" y="557"/>
                </a:lnTo>
                <a:lnTo>
                  <a:pt x="204" y="557"/>
                </a:lnTo>
                <a:close/>
                <a:moveTo>
                  <a:pt x="206" y="909"/>
                </a:moveTo>
                <a:lnTo>
                  <a:pt x="269" y="821"/>
                </a:lnTo>
                <a:lnTo>
                  <a:pt x="269" y="821"/>
                </a:lnTo>
                <a:lnTo>
                  <a:pt x="273" y="816"/>
                </a:lnTo>
                <a:lnTo>
                  <a:pt x="277" y="814"/>
                </a:lnTo>
                <a:lnTo>
                  <a:pt x="281" y="813"/>
                </a:lnTo>
                <a:lnTo>
                  <a:pt x="286" y="813"/>
                </a:lnTo>
                <a:lnTo>
                  <a:pt x="354" y="825"/>
                </a:lnTo>
                <a:lnTo>
                  <a:pt x="354" y="825"/>
                </a:lnTo>
                <a:lnTo>
                  <a:pt x="362" y="827"/>
                </a:lnTo>
                <a:lnTo>
                  <a:pt x="370" y="830"/>
                </a:lnTo>
                <a:lnTo>
                  <a:pt x="376" y="835"/>
                </a:lnTo>
                <a:lnTo>
                  <a:pt x="382" y="840"/>
                </a:lnTo>
                <a:lnTo>
                  <a:pt x="387" y="845"/>
                </a:lnTo>
                <a:lnTo>
                  <a:pt x="390" y="851"/>
                </a:lnTo>
                <a:lnTo>
                  <a:pt x="392" y="855"/>
                </a:lnTo>
                <a:lnTo>
                  <a:pt x="394" y="861"/>
                </a:lnTo>
                <a:lnTo>
                  <a:pt x="394" y="861"/>
                </a:lnTo>
                <a:lnTo>
                  <a:pt x="404" y="933"/>
                </a:lnTo>
                <a:lnTo>
                  <a:pt x="410" y="987"/>
                </a:lnTo>
                <a:lnTo>
                  <a:pt x="412" y="1009"/>
                </a:lnTo>
                <a:lnTo>
                  <a:pt x="412" y="1032"/>
                </a:lnTo>
                <a:lnTo>
                  <a:pt x="411" y="1054"/>
                </a:lnTo>
                <a:lnTo>
                  <a:pt x="410" y="1077"/>
                </a:lnTo>
                <a:lnTo>
                  <a:pt x="410" y="1077"/>
                </a:lnTo>
                <a:lnTo>
                  <a:pt x="409" y="1083"/>
                </a:lnTo>
                <a:lnTo>
                  <a:pt x="406" y="1088"/>
                </a:lnTo>
                <a:lnTo>
                  <a:pt x="403" y="1092"/>
                </a:lnTo>
                <a:lnTo>
                  <a:pt x="400" y="1097"/>
                </a:lnTo>
                <a:lnTo>
                  <a:pt x="396" y="1100"/>
                </a:lnTo>
                <a:lnTo>
                  <a:pt x="390" y="1102"/>
                </a:lnTo>
                <a:lnTo>
                  <a:pt x="385" y="1104"/>
                </a:lnTo>
                <a:lnTo>
                  <a:pt x="379" y="1104"/>
                </a:lnTo>
                <a:lnTo>
                  <a:pt x="32" y="1104"/>
                </a:lnTo>
                <a:lnTo>
                  <a:pt x="32" y="1104"/>
                </a:lnTo>
                <a:lnTo>
                  <a:pt x="27" y="1104"/>
                </a:lnTo>
                <a:lnTo>
                  <a:pt x="21" y="1102"/>
                </a:lnTo>
                <a:lnTo>
                  <a:pt x="17" y="1100"/>
                </a:lnTo>
                <a:lnTo>
                  <a:pt x="13" y="1097"/>
                </a:lnTo>
                <a:lnTo>
                  <a:pt x="9" y="1092"/>
                </a:lnTo>
                <a:lnTo>
                  <a:pt x="5" y="1088"/>
                </a:lnTo>
                <a:lnTo>
                  <a:pt x="4" y="1083"/>
                </a:lnTo>
                <a:lnTo>
                  <a:pt x="2" y="1077"/>
                </a:lnTo>
                <a:lnTo>
                  <a:pt x="2" y="1077"/>
                </a:lnTo>
                <a:lnTo>
                  <a:pt x="1" y="1054"/>
                </a:lnTo>
                <a:lnTo>
                  <a:pt x="0" y="1032"/>
                </a:lnTo>
                <a:lnTo>
                  <a:pt x="0" y="1009"/>
                </a:lnTo>
                <a:lnTo>
                  <a:pt x="2" y="987"/>
                </a:lnTo>
                <a:lnTo>
                  <a:pt x="9" y="933"/>
                </a:lnTo>
                <a:lnTo>
                  <a:pt x="17" y="861"/>
                </a:lnTo>
                <a:lnTo>
                  <a:pt x="17" y="861"/>
                </a:lnTo>
                <a:lnTo>
                  <a:pt x="19" y="855"/>
                </a:lnTo>
                <a:lnTo>
                  <a:pt x="21" y="851"/>
                </a:lnTo>
                <a:lnTo>
                  <a:pt x="26" y="845"/>
                </a:lnTo>
                <a:lnTo>
                  <a:pt x="30" y="840"/>
                </a:lnTo>
                <a:lnTo>
                  <a:pt x="35" y="835"/>
                </a:lnTo>
                <a:lnTo>
                  <a:pt x="42" y="830"/>
                </a:lnTo>
                <a:lnTo>
                  <a:pt x="50" y="827"/>
                </a:lnTo>
                <a:lnTo>
                  <a:pt x="58" y="825"/>
                </a:lnTo>
                <a:lnTo>
                  <a:pt x="126" y="813"/>
                </a:lnTo>
                <a:lnTo>
                  <a:pt x="126" y="813"/>
                </a:lnTo>
                <a:lnTo>
                  <a:pt x="130" y="813"/>
                </a:lnTo>
                <a:lnTo>
                  <a:pt x="136" y="814"/>
                </a:lnTo>
                <a:lnTo>
                  <a:pt x="139" y="816"/>
                </a:lnTo>
                <a:lnTo>
                  <a:pt x="142" y="821"/>
                </a:lnTo>
                <a:lnTo>
                  <a:pt x="206" y="909"/>
                </a:lnTo>
                <a:lnTo>
                  <a:pt x="206" y="909"/>
                </a:lnTo>
                <a:close/>
                <a:moveTo>
                  <a:pt x="526" y="557"/>
                </a:moveTo>
                <a:lnTo>
                  <a:pt x="526" y="557"/>
                </a:lnTo>
                <a:lnTo>
                  <a:pt x="526" y="551"/>
                </a:lnTo>
                <a:lnTo>
                  <a:pt x="528" y="546"/>
                </a:lnTo>
                <a:lnTo>
                  <a:pt x="530" y="541"/>
                </a:lnTo>
                <a:lnTo>
                  <a:pt x="534" y="538"/>
                </a:lnTo>
                <a:lnTo>
                  <a:pt x="538" y="535"/>
                </a:lnTo>
                <a:lnTo>
                  <a:pt x="542" y="532"/>
                </a:lnTo>
                <a:lnTo>
                  <a:pt x="546" y="531"/>
                </a:lnTo>
                <a:lnTo>
                  <a:pt x="552" y="531"/>
                </a:lnTo>
                <a:lnTo>
                  <a:pt x="552" y="531"/>
                </a:lnTo>
                <a:lnTo>
                  <a:pt x="557" y="531"/>
                </a:lnTo>
                <a:lnTo>
                  <a:pt x="562" y="532"/>
                </a:lnTo>
                <a:lnTo>
                  <a:pt x="566" y="535"/>
                </a:lnTo>
                <a:lnTo>
                  <a:pt x="570" y="538"/>
                </a:lnTo>
                <a:lnTo>
                  <a:pt x="573" y="541"/>
                </a:lnTo>
                <a:lnTo>
                  <a:pt x="576" y="546"/>
                </a:lnTo>
                <a:lnTo>
                  <a:pt x="578" y="551"/>
                </a:lnTo>
                <a:lnTo>
                  <a:pt x="578" y="557"/>
                </a:lnTo>
                <a:lnTo>
                  <a:pt x="578" y="664"/>
                </a:lnTo>
                <a:lnTo>
                  <a:pt x="677" y="721"/>
                </a:lnTo>
                <a:lnTo>
                  <a:pt x="677" y="721"/>
                </a:lnTo>
                <a:lnTo>
                  <a:pt x="681" y="725"/>
                </a:lnTo>
                <a:lnTo>
                  <a:pt x="684" y="729"/>
                </a:lnTo>
                <a:lnTo>
                  <a:pt x="688" y="733"/>
                </a:lnTo>
                <a:lnTo>
                  <a:pt x="689" y="738"/>
                </a:lnTo>
                <a:lnTo>
                  <a:pt x="690" y="742"/>
                </a:lnTo>
                <a:lnTo>
                  <a:pt x="690" y="747"/>
                </a:lnTo>
                <a:lnTo>
                  <a:pt x="689" y="753"/>
                </a:lnTo>
                <a:lnTo>
                  <a:pt x="687" y="757"/>
                </a:lnTo>
                <a:lnTo>
                  <a:pt x="687" y="757"/>
                </a:lnTo>
                <a:lnTo>
                  <a:pt x="683" y="761"/>
                </a:lnTo>
                <a:lnTo>
                  <a:pt x="680" y="765"/>
                </a:lnTo>
                <a:lnTo>
                  <a:pt x="676" y="768"/>
                </a:lnTo>
                <a:lnTo>
                  <a:pt x="670" y="769"/>
                </a:lnTo>
                <a:lnTo>
                  <a:pt x="666" y="770"/>
                </a:lnTo>
                <a:lnTo>
                  <a:pt x="661" y="770"/>
                </a:lnTo>
                <a:lnTo>
                  <a:pt x="656" y="769"/>
                </a:lnTo>
                <a:lnTo>
                  <a:pt x="651" y="767"/>
                </a:lnTo>
                <a:lnTo>
                  <a:pt x="552" y="710"/>
                </a:lnTo>
                <a:lnTo>
                  <a:pt x="453" y="767"/>
                </a:lnTo>
                <a:lnTo>
                  <a:pt x="453" y="767"/>
                </a:lnTo>
                <a:lnTo>
                  <a:pt x="447" y="769"/>
                </a:lnTo>
                <a:lnTo>
                  <a:pt x="443" y="770"/>
                </a:lnTo>
                <a:lnTo>
                  <a:pt x="438" y="770"/>
                </a:lnTo>
                <a:lnTo>
                  <a:pt x="433" y="769"/>
                </a:lnTo>
                <a:lnTo>
                  <a:pt x="428" y="768"/>
                </a:lnTo>
                <a:lnTo>
                  <a:pt x="424" y="765"/>
                </a:lnTo>
                <a:lnTo>
                  <a:pt x="420" y="761"/>
                </a:lnTo>
                <a:lnTo>
                  <a:pt x="417" y="757"/>
                </a:lnTo>
                <a:lnTo>
                  <a:pt x="417" y="757"/>
                </a:lnTo>
                <a:lnTo>
                  <a:pt x="415" y="753"/>
                </a:lnTo>
                <a:lnTo>
                  <a:pt x="414" y="747"/>
                </a:lnTo>
                <a:lnTo>
                  <a:pt x="414" y="742"/>
                </a:lnTo>
                <a:lnTo>
                  <a:pt x="415" y="738"/>
                </a:lnTo>
                <a:lnTo>
                  <a:pt x="416" y="733"/>
                </a:lnTo>
                <a:lnTo>
                  <a:pt x="419" y="729"/>
                </a:lnTo>
                <a:lnTo>
                  <a:pt x="423" y="725"/>
                </a:lnTo>
                <a:lnTo>
                  <a:pt x="427" y="721"/>
                </a:lnTo>
                <a:lnTo>
                  <a:pt x="526" y="664"/>
                </a:lnTo>
                <a:lnTo>
                  <a:pt x="526" y="557"/>
                </a:lnTo>
                <a:lnTo>
                  <a:pt x="526" y="557"/>
                </a:lnTo>
                <a:close/>
                <a:moveTo>
                  <a:pt x="896" y="557"/>
                </a:moveTo>
                <a:lnTo>
                  <a:pt x="896" y="557"/>
                </a:lnTo>
                <a:lnTo>
                  <a:pt x="886" y="557"/>
                </a:lnTo>
                <a:lnTo>
                  <a:pt x="876" y="559"/>
                </a:lnTo>
                <a:lnTo>
                  <a:pt x="868" y="561"/>
                </a:lnTo>
                <a:lnTo>
                  <a:pt x="859" y="565"/>
                </a:lnTo>
                <a:lnTo>
                  <a:pt x="851" y="569"/>
                </a:lnTo>
                <a:lnTo>
                  <a:pt x="843" y="574"/>
                </a:lnTo>
                <a:lnTo>
                  <a:pt x="835" y="580"/>
                </a:lnTo>
                <a:lnTo>
                  <a:pt x="829" y="587"/>
                </a:lnTo>
                <a:lnTo>
                  <a:pt x="822" y="594"/>
                </a:lnTo>
                <a:lnTo>
                  <a:pt x="817" y="602"/>
                </a:lnTo>
                <a:lnTo>
                  <a:pt x="813" y="610"/>
                </a:lnTo>
                <a:lnTo>
                  <a:pt x="810" y="619"/>
                </a:lnTo>
                <a:lnTo>
                  <a:pt x="806" y="629"/>
                </a:lnTo>
                <a:lnTo>
                  <a:pt x="804" y="638"/>
                </a:lnTo>
                <a:lnTo>
                  <a:pt x="803" y="648"/>
                </a:lnTo>
                <a:lnTo>
                  <a:pt x="802" y="658"/>
                </a:lnTo>
                <a:lnTo>
                  <a:pt x="802" y="658"/>
                </a:lnTo>
                <a:lnTo>
                  <a:pt x="803" y="669"/>
                </a:lnTo>
                <a:lnTo>
                  <a:pt x="804" y="679"/>
                </a:lnTo>
                <a:lnTo>
                  <a:pt x="807" y="690"/>
                </a:lnTo>
                <a:lnTo>
                  <a:pt x="811" y="701"/>
                </a:lnTo>
                <a:lnTo>
                  <a:pt x="815" y="711"/>
                </a:lnTo>
                <a:lnTo>
                  <a:pt x="819" y="721"/>
                </a:lnTo>
                <a:lnTo>
                  <a:pt x="826" y="731"/>
                </a:lnTo>
                <a:lnTo>
                  <a:pt x="832" y="740"/>
                </a:lnTo>
                <a:lnTo>
                  <a:pt x="839" y="748"/>
                </a:lnTo>
                <a:lnTo>
                  <a:pt x="846" y="756"/>
                </a:lnTo>
                <a:lnTo>
                  <a:pt x="854" y="762"/>
                </a:lnTo>
                <a:lnTo>
                  <a:pt x="862" y="769"/>
                </a:lnTo>
                <a:lnTo>
                  <a:pt x="872" y="773"/>
                </a:lnTo>
                <a:lnTo>
                  <a:pt x="881" y="776"/>
                </a:lnTo>
                <a:lnTo>
                  <a:pt x="890" y="779"/>
                </a:lnTo>
                <a:lnTo>
                  <a:pt x="900" y="779"/>
                </a:lnTo>
                <a:lnTo>
                  <a:pt x="900" y="779"/>
                </a:lnTo>
                <a:lnTo>
                  <a:pt x="910" y="779"/>
                </a:lnTo>
                <a:lnTo>
                  <a:pt x="920" y="775"/>
                </a:lnTo>
                <a:lnTo>
                  <a:pt x="928" y="772"/>
                </a:lnTo>
                <a:lnTo>
                  <a:pt x="937" y="767"/>
                </a:lnTo>
                <a:lnTo>
                  <a:pt x="945" y="761"/>
                </a:lnTo>
                <a:lnTo>
                  <a:pt x="953" y="754"/>
                </a:lnTo>
                <a:lnTo>
                  <a:pt x="960" y="746"/>
                </a:lnTo>
                <a:lnTo>
                  <a:pt x="967" y="738"/>
                </a:lnTo>
                <a:lnTo>
                  <a:pt x="973" y="728"/>
                </a:lnTo>
                <a:lnTo>
                  <a:pt x="979" y="718"/>
                </a:lnTo>
                <a:lnTo>
                  <a:pt x="983" y="707"/>
                </a:lnTo>
                <a:lnTo>
                  <a:pt x="986" y="698"/>
                </a:lnTo>
                <a:lnTo>
                  <a:pt x="990" y="687"/>
                </a:lnTo>
                <a:lnTo>
                  <a:pt x="992" y="676"/>
                </a:lnTo>
                <a:lnTo>
                  <a:pt x="993" y="665"/>
                </a:lnTo>
                <a:lnTo>
                  <a:pt x="994" y="655"/>
                </a:lnTo>
                <a:lnTo>
                  <a:pt x="994" y="655"/>
                </a:lnTo>
                <a:lnTo>
                  <a:pt x="993" y="644"/>
                </a:lnTo>
                <a:lnTo>
                  <a:pt x="991" y="634"/>
                </a:lnTo>
                <a:lnTo>
                  <a:pt x="989" y="624"/>
                </a:lnTo>
                <a:lnTo>
                  <a:pt x="985" y="616"/>
                </a:lnTo>
                <a:lnTo>
                  <a:pt x="981" y="607"/>
                </a:lnTo>
                <a:lnTo>
                  <a:pt x="977" y="599"/>
                </a:lnTo>
                <a:lnTo>
                  <a:pt x="970" y="591"/>
                </a:lnTo>
                <a:lnTo>
                  <a:pt x="964" y="585"/>
                </a:lnTo>
                <a:lnTo>
                  <a:pt x="957" y="578"/>
                </a:lnTo>
                <a:lnTo>
                  <a:pt x="950" y="572"/>
                </a:lnTo>
                <a:lnTo>
                  <a:pt x="942" y="567"/>
                </a:lnTo>
                <a:lnTo>
                  <a:pt x="934" y="563"/>
                </a:lnTo>
                <a:lnTo>
                  <a:pt x="925" y="560"/>
                </a:lnTo>
                <a:lnTo>
                  <a:pt x="915" y="558"/>
                </a:lnTo>
                <a:lnTo>
                  <a:pt x="905" y="557"/>
                </a:lnTo>
                <a:lnTo>
                  <a:pt x="896" y="557"/>
                </a:lnTo>
                <a:lnTo>
                  <a:pt x="896" y="557"/>
                </a:lnTo>
                <a:close/>
                <a:moveTo>
                  <a:pt x="898" y="909"/>
                </a:moveTo>
                <a:lnTo>
                  <a:pt x="962" y="821"/>
                </a:lnTo>
                <a:lnTo>
                  <a:pt x="962" y="821"/>
                </a:lnTo>
                <a:lnTo>
                  <a:pt x="965" y="816"/>
                </a:lnTo>
                <a:lnTo>
                  <a:pt x="968" y="814"/>
                </a:lnTo>
                <a:lnTo>
                  <a:pt x="973" y="813"/>
                </a:lnTo>
                <a:lnTo>
                  <a:pt x="978" y="813"/>
                </a:lnTo>
                <a:lnTo>
                  <a:pt x="1046" y="825"/>
                </a:lnTo>
                <a:lnTo>
                  <a:pt x="1046" y="825"/>
                </a:lnTo>
                <a:lnTo>
                  <a:pt x="1054" y="827"/>
                </a:lnTo>
                <a:lnTo>
                  <a:pt x="1062" y="830"/>
                </a:lnTo>
                <a:lnTo>
                  <a:pt x="1068" y="835"/>
                </a:lnTo>
                <a:lnTo>
                  <a:pt x="1074" y="840"/>
                </a:lnTo>
                <a:lnTo>
                  <a:pt x="1078" y="845"/>
                </a:lnTo>
                <a:lnTo>
                  <a:pt x="1082" y="851"/>
                </a:lnTo>
                <a:lnTo>
                  <a:pt x="1084" y="855"/>
                </a:lnTo>
                <a:lnTo>
                  <a:pt x="1087" y="861"/>
                </a:lnTo>
                <a:lnTo>
                  <a:pt x="1087" y="861"/>
                </a:lnTo>
                <a:lnTo>
                  <a:pt x="1095" y="933"/>
                </a:lnTo>
                <a:lnTo>
                  <a:pt x="1102" y="987"/>
                </a:lnTo>
                <a:lnTo>
                  <a:pt x="1104" y="1009"/>
                </a:lnTo>
                <a:lnTo>
                  <a:pt x="1104" y="1032"/>
                </a:lnTo>
                <a:lnTo>
                  <a:pt x="1103" y="1054"/>
                </a:lnTo>
                <a:lnTo>
                  <a:pt x="1102" y="1077"/>
                </a:lnTo>
                <a:lnTo>
                  <a:pt x="1102" y="1077"/>
                </a:lnTo>
                <a:lnTo>
                  <a:pt x="1100" y="1083"/>
                </a:lnTo>
                <a:lnTo>
                  <a:pt x="1098" y="1088"/>
                </a:lnTo>
                <a:lnTo>
                  <a:pt x="1095" y="1092"/>
                </a:lnTo>
                <a:lnTo>
                  <a:pt x="1091" y="1097"/>
                </a:lnTo>
                <a:lnTo>
                  <a:pt x="1087" y="1100"/>
                </a:lnTo>
                <a:lnTo>
                  <a:pt x="1082" y="1102"/>
                </a:lnTo>
                <a:lnTo>
                  <a:pt x="1077" y="1104"/>
                </a:lnTo>
                <a:lnTo>
                  <a:pt x="1072" y="1104"/>
                </a:lnTo>
                <a:lnTo>
                  <a:pt x="724" y="1104"/>
                </a:lnTo>
                <a:lnTo>
                  <a:pt x="724" y="1104"/>
                </a:lnTo>
                <a:lnTo>
                  <a:pt x="719" y="1104"/>
                </a:lnTo>
                <a:lnTo>
                  <a:pt x="714" y="1102"/>
                </a:lnTo>
                <a:lnTo>
                  <a:pt x="708" y="1100"/>
                </a:lnTo>
                <a:lnTo>
                  <a:pt x="704" y="1097"/>
                </a:lnTo>
                <a:lnTo>
                  <a:pt x="701" y="1092"/>
                </a:lnTo>
                <a:lnTo>
                  <a:pt x="697" y="1088"/>
                </a:lnTo>
                <a:lnTo>
                  <a:pt x="695" y="1083"/>
                </a:lnTo>
                <a:lnTo>
                  <a:pt x="694" y="1077"/>
                </a:lnTo>
                <a:lnTo>
                  <a:pt x="694" y="1077"/>
                </a:lnTo>
                <a:lnTo>
                  <a:pt x="693" y="1054"/>
                </a:lnTo>
                <a:lnTo>
                  <a:pt x="692" y="1032"/>
                </a:lnTo>
                <a:lnTo>
                  <a:pt x="692" y="1009"/>
                </a:lnTo>
                <a:lnTo>
                  <a:pt x="694" y="987"/>
                </a:lnTo>
                <a:lnTo>
                  <a:pt x="700" y="933"/>
                </a:lnTo>
                <a:lnTo>
                  <a:pt x="709" y="861"/>
                </a:lnTo>
                <a:lnTo>
                  <a:pt x="709" y="861"/>
                </a:lnTo>
                <a:lnTo>
                  <a:pt x="711" y="855"/>
                </a:lnTo>
                <a:lnTo>
                  <a:pt x="714" y="851"/>
                </a:lnTo>
                <a:lnTo>
                  <a:pt x="717" y="845"/>
                </a:lnTo>
                <a:lnTo>
                  <a:pt x="722" y="840"/>
                </a:lnTo>
                <a:lnTo>
                  <a:pt x="728" y="835"/>
                </a:lnTo>
                <a:lnTo>
                  <a:pt x="734" y="830"/>
                </a:lnTo>
                <a:lnTo>
                  <a:pt x="742" y="827"/>
                </a:lnTo>
                <a:lnTo>
                  <a:pt x="750" y="825"/>
                </a:lnTo>
                <a:lnTo>
                  <a:pt x="818" y="813"/>
                </a:lnTo>
                <a:lnTo>
                  <a:pt x="818" y="813"/>
                </a:lnTo>
                <a:lnTo>
                  <a:pt x="822" y="813"/>
                </a:lnTo>
                <a:lnTo>
                  <a:pt x="827" y="814"/>
                </a:lnTo>
                <a:lnTo>
                  <a:pt x="831" y="816"/>
                </a:lnTo>
                <a:lnTo>
                  <a:pt x="834" y="821"/>
                </a:lnTo>
                <a:lnTo>
                  <a:pt x="898" y="909"/>
                </a:lnTo>
                <a:lnTo>
                  <a:pt x="898" y="9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219" name=" 219"/>
          <p:cNvSpPr/>
          <p:nvPr/>
        </p:nvSpPr>
        <p:spPr>
          <a:xfrm>
            <a:off x="4401185" y="5135245"/>
            <a:ext cx="4337685" cy="3663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6721954" y="2971659"/>
            <a:ext cx="2935892" cy="618766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账户账单</a:t>
            </a:r>
            <a:endParaRPr lang="zh-CN" altLang="en-US" sz="2000" b="1" spc="3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4019394" y="664704"/>
            <a:ext cx="2935892" cy="618766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保证金规则</a:t>
            </a:r>
            <a:endParaRPr lang="zh-CN" altLang="en-US" sz="2000" b="1" spc="3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8" name="椭圆 7"/>
          <p:cNvSpPr/>
          <p:nvPr>
            <p:custDataLst>
              <p:tags r:id="rId13"/>
            </p:custDataLst>
          </p:nvPr>
        </p:nvSpPr>
        <p:spPr>
          <a:xfrm>
            <a:off x="4063466" y="2971496"/>
            <a:ext cx="950786" cy="9507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0" name="任意多边形 9"/>
          <p:cNvSpPr/>
          <p:nvPr>
            <p:custDataLst>
              <p:tags r:id="rId14"/>
            </p:custDataLst>
          </p:nvPr>
        </p:nvSpPr>
        <p:spPr bwMode="auto">
          <a:xfrm>
            <a:off x="4285606" y="3155313"/>
            <a:ext cx="593755" cy="593755"/>
          </a:xfrm>
          <a:custGeom>
            <a:avLst/>
            <a:gdLst>
              <a:gd name="T0" fmla="*/ 1040 w 1104"/>
              <a:gd name="T1" fmla="*/ 3 h 1104"/>
              <a:gd name="T2" fmla="*/ 800 w 1104"/>
              <a:gd name="T3" fmla="*/ 51 h 1104"/>
              <a:gd name="T4" fmla="*/ 817 w 1104"/>
              <a:gd name="T5" fmla="*/ 333 h 1104"/>
              <a:gd name="T6" fmla="*/ 1001 w 1104"/>
              <a:gd name="T7" fmla="*/ 207 h 1104"/>
              <a:gd name="T8" fmla="*/ 1048 w 1104"/>
              <a:gd name="T9" fmla="*/ 372 h 1104"/>
              <a:gd name="T10" fmla="*/ 695 w 1104"/>
              <a:gd name="T11" fmla="*/ 383 h 1104"/>
              <a:gd name="T12" fmla="*/ 673 w 1104"/>
              <a:gd name="T13" fmla="*/ 372 h 1104"/>
              <a:gd name="T14" fmla="*/ 670 w 1104"/>
              <a:gd name="T15" fmla="*/ 20 h 1104"/>
              <a:gd name="T16" fmla="*/ 689 w 1104"/>
              <a:gd name="T17" fmla="*/ 1 h 1104"/>
              <a:gd name="T18" fmla="*/ 332 w 1104"/>
              <a:gd name="T19" fmla="*/ 1063 h 1104"/>
              <a:gd name="T20" fmla="*/ 288 w 1104"/>
              <a:gd name="T21" fmla="*/ 1102 h 1104"/>
              <a:gd name="T22" fmla="*/ 239 w 1104"/>
              <a:gd name="T23" fmla="*/ 1093 h 1104"/>
              <a:gd name="T24" fmla="*/ 219 w 1104"/>
              <a:gd name="T25" fmla="*/ 1081 h 1104"/>
              <a:gd name="T26" fmla="*/ 201 w 1104"/>
              <a:gd name="T27" fmla="*/ 1093 h 1104"/>
              <a:gd name="T28" fmla="*/ 151 w 1104"/>
              <a:gd name="T29" fmla="*/ 1102 h 1104"/>
              <a:gd name="T30" fmla="*/ 107 w 1104"/>
              <a:gd name="T31" fmla="*/ 1063 h 1104"/>
              <a:gd name="T32" fmla="*/ 61 w 1104"/>
              <a:gd name="T33" fmla="*/ 690 h 1104"/>
              <a:gd name="T34" fmla="*/ 20 w 1104"/>
              <a:gd name="T35" fmla="*/ 650 h 1104"/>
              <a:gd name="T36" fmla="*/ 2 w 1104"/>
              <a:gd name="T37" fmla="*/ 471 h 1104"/>
              <a:gd name="T38" fmla="*/ 25 w 1104"/>
              <a:gd name="T39" fmla="*/ 331 h 1104"/>
              <a:gd name="T40" fmla="*/ 156 w 1104"/>
              <a:gd name="T41" fmla="*/ 300 h 1104"/>
              <a:gd name="T42" fmla="*/ 219 w 1104"/>
              <a:gd name="T43" fmla="*/ 380 h 1104"/>
              <a:gd name="T44" fmla="*/ 284 w 1104"/>
              <a:gd name="T45" fmla="*/ 300 h 1104"/>
              <a:gd name="T46" fmla="*/ 377 w 1104"/>
              <a:gd name="T47" fmla="*/ 318 h 1104"/>
              <a:gd name="T48" fmla="*/ 440 w 1104"/>
              <a:gd name="T49" fmla="*/ 392 h 1104"/>
              <a:gd name="T50" fmla="*/ 474 w 1104"/>
              <a:gd name="T51" fmla="*/ 405 h 1104"/>
              <a:gd name="T52" fmla="*/ 542 w 1104"/>
              <a:gd name="T53" fmla="*/ 354 h 1104"/>
              <a:gd name="T54" fmla="*/ 597 w 1104"/>
              <a:gd name="T55" fmla="*/ 353 h 1104"/>
              <a:gd name="T56" fmla="*/ 624 w 1104"/>
              <a:gd name="T57" fmla="*/ 402 h 1104"/>
              <a:gd name="T58" fmla="*/ 573 w 1104"/>
              <a:gd name="T59" fmla="*/ 461 h 1104"/>
              <a:gd name="T60" fmla="*/ 476 w 1104"/>
              <a:gd name="T61" fmla="*/ 521 h 1104"/>
              <a:gd name="T62" fmla="*/ 446 w 1104"/>
              <a:gd name="T63" fmla="*/ 525 h 1104"/>
              <a:gd name="T64" fmla="*/ 396 w 1104"/>
              <a:gd name="T65" fmla="*/ 493 h 1104"/>
              <a:gd name="T66" fmla="*/ 334 w 1104"/>
              <a:gd name="T67" fmla="*/ 1052 h 1104"/>
              <a:gd name="T68" fmla="*/ 257 w 1104"/>
              <a:gd name="T69" fmla="*/ 61 h 1104"/>
              <a:gd name="T70" fmla="*/ 297 w 1104"/>
              <a:gd name="T71" fmla="*/ 97 h 1104"/>
              <a:gd name="T72" fmla="*/ 312 w 1104"/>
              <a:gd name="T73" fmla="*/ 152 h 1104"/>
              <a:gd name="T74" fmla="*/ 300 w 1104"/>
              <a:gd name="T75" fmla="*/ 202 h 1104"/>
              <a:gd name="T76" fmla="*/ 261 w 1104"/>
              <a:gd name="T77" fmla="*/ 252 h 1104"/>
              <a:gd name="T78" fmla="*/ 217 w 1104"/>
              <a:gd name="T79" fmla="*/ 268 h 1104"/>
              <a:gd name="T80" fmla="*/ 166 w 1104"/>
              <a:gd name="T81" fmla="*/ 243 h 1104"/>
              <a:gd name="T82" fmla="*/ 134 w 1104"/>
              <a:gd name="T83" fmla="*/ 188 h 1104"/>
              <a:gd name="T84" fmla="*/ 129 w 1104"/>
              <a:gd name="T85" fmla="*/ 138 h 1104"/>
              <a:gd name="T86" fmla="*/ 150 w 1104"/>
              <a:gd name="T87" fmla="*/ 87 h 1104"/>
              <a:gd name="T88" fmla="*/ 195 w 1104"/>
              <a:gd name="T89" fmla="*/ 57 h 1104"/>
              <a:gd name="T90" fmla="*/ 817 w 1104"/>
              <a:gd name="T91" fmla="*/ 106 h 1104"/>
              <a:gd name="T92" fmla="*/ 791 w 1104"/>
              <a:gd name="T93" fmla="*/ 94 h 1104"/>
              <a:gd name="T94" fmla="*/ 769 w 1104"/>
              <a:gd name="T95" fmla="*/ 113 h 1104"/>
              <a:gd name="T96" fmla="*/ 784 w 1104"/>
              <a:gd name="T97" fmla="*/ 255 h 1104"/>
              <a:gd name="T98" fmla="*/ 821 w 1104"/>
              <a:gd name="T99" fmla="*/ 291 h 1104"/>
              <a:gd name="T100" fmla="*/ 875 w 1104"/>
              <a:gd name="T101" fmla="*/ 258 h 1104"/>
              <a:gd name="T102" fmla="*/ 1099 w 1104"/>
              <a:gd name="T103" fmla="*/ 50 h 1104"/>
              <a:gd name="T104" fmla="*/ 1097 w 1104"/>
              <a:gd name="T105" fmla="*/ 30 h 1104"/>
              <a:gd name="T106" fmla="*/ 1016 w 1104"/>
              <a:gd name="T107" fmla="*/ 75 h 1104"/>
              <a:gd name="T108" fmla="*/ 825 w 1104"/>
              <a:gd name="T109" fmla="*/ 142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04" h="1104">
                <a:moveTo>
                  <a:pt x="695" y="0"/>
                </a:moveTo>
                <a:lnTo>
                  <a:pt x="1027" y="0"/>
                </a:lnTo>
                <a:lnTo>
                  <a:pt x="1027" y="0"/>
                </a:lnTo>
                <a:lnTo>
                  <a:pt x="1031" y="0"/>
                </a:lnTo>
                <a:lnTo>
                  <a:pt x="1035" y="2"/>
                </a:lnTo>
                <a:lnTo>
                  <a:pt x="1040" y="3"/>
                </a:lnTo>
                <a:lnTo>
                  <a:pt x="1043" y="6"/>
                </a:lnTo>
                <a:lnTo>
                  <a:pt x="1043" y="6"/>
                </a:lnTo>
                <a:lnTo>
                  <a:pt x="1008" y="29"/>
                </a:lnTo>
                <a:lnTo>
                  <a:pt x="973" y="51"/>
                </a:lnTo>
                <a:lnTo>
                  <a:pt x="800" y="51"/>
                </a:lnTo>
                <a:lnTo>
                  <a:pt x="800" y="51"/>
                </a:lnTo>
                <a:lnTo>
                  <a:pt x="791" y="51"/>
                </a:lnTo>
                <a:lnTo>
                  <a:pt x="721" y="51"/>
                </a:lnTo>
                <a:lnTo>
                  <a:pt x="721" y="332"/>
                </a:lnTo>
                <a:lnTo>
                  <a:pt x="808" y="332"/>
                </a:lnTo>
                <a:lnTo>
                  <a:pt x="808" y="332"/>
                </a:lnTo>
                <a:lnTo>
                  <a:pt x="817" y="333"/>
                </a:lnTo>
                <a:lnTo>
                  <a:pt x="825" y="334"/>
                </a:lnTo>
                <a:lnTo>
                  <a:pt x="833" y="334"/>
                </a:lnTo>
                <a:lnTo>
                  <a:pt x="841" y="332"/>
                </a:lnTo>
                <a:lnTo>
                  <a:pt x="1001" y="332"/>
                </a:lnTo>
                <a:lnTo>
                  <a:pt x="1001" y="207"/>
                </a:lnTo>
                <a:lnTo>
                  <a:pt x="1001" y="207"/>
                </a:lnTo>
                <a:lnTo>
                  <a:pt x="1053" y="156"/>
                </a:lnTo>
                <a:lnTo>
                  <a:pt x="1053" y="357"/>
                </a:lnTo>
                <a:lnTo>
                  <a:pt x="1053" y="357"/>
                </a:lnTo>
                <a:lnTo>
                  <a:pt x="1053" y="363"/>
                </a:lnTo>
                <a:lnTo>
                  <a:pt x="1050" y="367"/>
                </a:lnTo>
                <a:lnTo>
                  <a:pt x="1048" y="372"/>
                </a:lnTo>
                <a:lnTo>
                  <a:pt x="1045" y="376"/>
                </a:lnTo>
                <a:lnTo>
                  <a:pt x="1041" y="379"/>
                </a:lnTo>
                <a:lnTo>
                  <a:pt x="1036" y="381"/>
                </a:lnTo>
                <a:lnTo>
                  <a:pt x="1032" y="382"/>
                </a:lnTo>
                <a:lnTo>
                  <a:pt x="1027" y="383"/>
                </a:lnTo>
                <a:lnTo>
                  <a:pt x="695" y="383"/>
                </a:lnTo>
                <a:lnTo>
                  <a:pt x="695" y="383"/>
                </a:lnTo>
                <a:lnTo>
                  <a:pt x="689" y="382"/>
                </a:lnTo>
                <a:lnTo>
                  <a:pt x="685" y="381"/>
                </a:lnTo>
                <a:lnTo>
                  <a:pt x="681" y="379"/>
                </a:lnTo>
                <a:lnTo>
                  <a:pt x="676" y="376"/>
                </a:lnTo>
                <a:lnTo>
                  <a:pt x="673" y="372"/>
                </a:lnTo>
                <a:lnTo>
                  <a:pt x="671" y="367"/>
                </a:lnTo>
                <a:lnTo>
                  <a:pt x="670" y="363"/>
                </a:lnTo>
                <a:lnTo>
                  <a:pt x="669" y="357"/>
                </a:lnTo>
                <a:lnTo>
                  <a:pt x="669" y="25"/>
                </a:lnTo>
                <a:lnTo>
                  <a:pt x="669" y="25"/>
                </a:lnTo>
                <a:lnTo>
                  <a:pt x="670" y="20"/>
                </a:lnTo>
                <a:lnTo>
                  <a:pt x="671" y="16"/>
                </a:lnTo>
                <a:lnTo>
                  <a:pt x="673" y="11"/>
                </a:lnTo>
                <a:lnTo>
                  <a:pt x="676" y="7"/>
                </a:lnTo>
                <a:lnTo>
                  <a:pt x="681" y="4"/>
                </a:lnTo>
                <a:lnTo>
                  <a:pt x="685" y="2"/>
                </a:lnTo>
                <a:lnTo>
                  <a:pt x="689" y="1"/>
                </a:lnTo>
                <a:lnTo>
                  <a:pt x="695" y="0"/>
                </a:lnTo>
                <a:lnTo>
                  <a:pt x="695" y="0"/>
                </a:lnTo>
                <a:close/>
                <a:moveTo>
                  <a:pt x="334" y="1052"/>
                </a:moveTo>
                <a:lnTo>
                  <a:pt x="334" y="1052"/>
                </a:lnTo>
                <a:lnTo>
                  <a:pt x="334" y="1057"/>
                </a:lnTo>
                <a:lnTo>
                  <a:pt x="332" y="1063"/>
                </a:lnTo>
                <a:lnTo>
                  <a:pt x="328" y="1072"/>
                </a:lnTo>
                <a:lnTo>
                  <a:pt x="323" y="1081"/>
                </a:lnTo>
                <a:lnTo>
                  <a:pt x="315" y="1088"/>
                </a:lnTo>
                <a:lnTo>
                  <a:pt x="307" y="1095"/>
                </a:lnTo>
                <a:lnTo>
                  <a:pt x="298" y="1099"/>
                </a:lnTo>
                <a:lnTo>
                  <a:pt x="288" y="1102"/>
                </a:lnTo>
                <a:lnTo>
                  <a:pt x="278" y="1104"/>
                </a:lnTo>
                <a:lnTo>
                  <a:pt x="278" y="1104"/>
                </a:lnTo>
                <a:lnTo>
                  <a:pt x="265" y="1102"/>
                </a:lnTo>
                <a:lnTo>
                  <a:pt x="251" y="1098"/>
                </a:lnTo>
                <a:lnTo>
                  <a:pt x="244" y="1096"/>
                </a:lnTo>
                <a:lnTo>
                  <a:pt x="239" y="1093"/>
                </a:lnTo>
                <a:lnTo>
                  <a:pt x="233" y="1090"/>
                </a:lnTo>
                <a:lnTo>
                  <a:pt x="229" y="1085"/>
                </a:lnTo>
                <a:lnTo>
                  <a:pt x="229" y="1085"/>
                </a:lnTo>
                <a:lnTo>
                  <a:pt x="228" y="1083"/>
                </a:lnTo>
                <a:lnTo>
                  <a:pt x="225" y="1082"/>
                </a:lnTo>
                <a:lnTo>
                  <a:pt x="219" y="1081"/>
                </a:lnTo>
                <a:lnTo>
                  <a:pt x="215" y="1082"/>
                </a:lnTo>
                <a:lnTo>
                  <a:pt x="212" y="1083"/>
                </a:lnTo>
                <a:lnTo>
                  <a:pt x="210" y="1085"/>
                </a:lnTo>
                <a:lnTo>
                  <a:pt x="210" y="1085"/>
                </a:lnTo>
                <a:lnTo>
                  <a:pt x="206" y="1090"/>
                </a:lnTo>
                <a:lnTo>
                  <a:pt x="201" y="1093"/>
                </a:lnTo>
                <a:lnTo>
                  <a:pt x="196" y="1096"/>
                </a:lnTo>
                <a:lnTo>
                  <a:pt x="189" y="1098"/>
                </a:lnTo>
                <a:lnTo>
                  <a:pt x="175" y="1102"/>
                </a:lnTo>
                <a:lnTo>
                  <a:pt x="161" y="1104"/>
                </a:lnTo>
                <a:lnTo>
                  <a:pt x="161" y="1104"/>
                </a:lnTo>
                <a:lnTo>
                  <a:pt x="151" y="1102"/>
                </a:lnTo>
                <a:lnTo>
                  <a:pt x="142" y="1099"/>
                </a:lnTo>
                <a:lnTo>
                  <a:pt x="133" y="1095"/>
                </a:lnTo>
                <a:lnTo>
                  <a:pt x="124" y="1088"/>
                </a:lnTo>
                <a:lnTo>
                  <a:pt x="117" y="1081"/>
                </a:lnTo>
                <a:lnTo>
                  <a:pt x="111" y="1072"/>
                </a:lnTo>
                <a:lnTo>
                  <a:pt x="107" y="1063"/>
                </a:lnTo>
                <a:lnTo>
                  <a:pt x="105" y="1052"/>
                </a:lnTo>
                <a:lnTo>
                  <a:pt x="94" y="696"/>
                </a:lnTo>
                <a:lnTo>
                  <a:pt x="80" y="695"/>
                </a:lnTo>
                <a:lnTo>
                  <a:pt x="80" y="695"/>
                </a:lnTo>
                <a:lnTo>
                  <a:pt x="71" y="693"/>
                </a:lnTo>
                <a:lnTo>
                  <a:pt x="61" y="690"/>
                </a:lnTo>
                <a:lnTo>
                  <a:pt x="51" y="685"/>
                </a:lnTo>
                <a:lnTo>
                  <a:pt x="42" y="680"/>
                </a:lnTo>
                <a:lnTo>
                  <a:pt x="34" y="674"/>
                </a:lnTo>
                <a:lnTo>
                  <a:pt x="27" y="667"/>
                </a:lnTo>
                <a:lnTo>
                  <a:pt x="23" y="658"/>
                </a:lnTo>
                <a:lnTo>
                  <a:pt x="20" y="650"/>
                </a:lnTo>
                <a:lnTo>
                  <a:pt x="20" y="650"/>
                </a:lnTo>
                <a:lnTo>
                  <a:pt x="10" y="600"/>
                </a:lnTo>
                <a:lnTo>
                  <a:pt x="5" y="561"/>
                </a:lnTo>
                <a:lnTo>
                  <a:pt x="2" y="529"/>
                </a:lnTo>
                <a:lnTo>
                  <a:pt x="0" y="500"/>
                </a:lnTo>
                <a:lnTo>
                  <a:pt x="2" y="471"/>
                </a:lnTo>
                <a:lnTo>
                  <a:pt x="6" y="438"/>
                </a:lnTo>
                <a:lnTo>
                  <a:pt x="18" y="346"/>
                </a:lnTo>
                <a:lnTo>
                  <a:pt x="18" y="346"/>
                </a:lnTo>
                <a:lnTo>
                  <a:pt x="19" y="341"/>
                </a:lnTo>
                <a:lnTo>
                  <a:pt x="22" y="336"/>
                </a:lnTo>
                <a:lnTo>
                  <a:pt x="25" y="331"/>
                </a:lnTo>
                <a:lnTo>
                  <a:pt x="30" y="325"/>
                </a:lnTo>
                <a:lnTo>
                  <a:pt x="35" y="321"/>
                </a:lnTo>
                <a:lnTo>
                  <a:pt x="41" y="317"/>
                </a:lnTo>
                <a:lnTo>
                  <a:pt x="48" y="313"/>
                </a:lnTo>
                <a:lnTo>
                  <a:pt x="57" y="312"/>
                </a:lnTo>
                <a:lnTo>
                  <a:pt x="156" y="300"/>
                </a:lnTo>
                <a:lnTo>
                  <a:pt x="156" y="300"/>
                </a:lnTo>
                <a:lnTo>
                  <a:pt x="160" y="300"/>
                </a:lnTo>
                <a:lnTo>
                  <a:pt x="164" y="301"/>
                </a:lnTo>
                <a:lnTo>
                  <a:pt x="168" y="304"/>
                </a:lnTo>
                <a:lnTo>
                  <a:pt x="171" y="307"/>
                </a:lnTo>
                <a:lnTo>
                  <a:pt x="219" y="380"/>
                </a:lnTo>
                <a:lnTo>
                  <a:pt x="269" y="307"/>
                </a:lnTo>
                <a:lnTo>
                  <a:pt x="269" y="307"/>
                </a:lnTo>
                <a:lnTo>
                  <a:pt x="271" y="304"/>
                </a:lnTo>
                <a:lnTo>
                  <a:pt x="275" y="301"/>
                </a:lnTo>
                <a:lnTo>
                  <a:pt x="280" y="300"/>
                </a:lnTo>
                <a:lnTo>
                  <a:pt x="284" y="300"/>
                </a:lnTo>
                <a:lnTo>
                  <a:pt x="340" y="307"/>
                </a:lnTo>
                <a:lnTo>
                  <a:pt x="340" y="307"/>
                </a:lnTo>
                <a:lnTo>
                  <a:pt x="358" y="310"/>
                </a:lnTo>
                <a:lnTo>
                  <a:pt x="366" y="312"/>
                </a:lnTo>
                <a:lnTo>
                  <a:pt x="371" y="314"/>
                </a:lnTo>
                <a:lnTo>
                  <a:pt x="377" y="318"/>
                </a:lnTo>
                <a:lnTo>
                  <a:pt x="381" y="321"/>
                </a:lnTo>
                <a:lnTo>
                  <a:pt x="389" y="329"/>
                </a:lnTo>
                <a:lnTo>
                  <a:pt x="389" y="329"/>
                </a:lnTo>
                <a:lnTo>
                  <a:pt x="417" y="364"/>
                </a:lnTo>
                <a:lnTo>
                  <a:pt x="440" y="392"/>
                </a:lnTo>
                <a:lnTo>
                  <a:pt x="440" y="392"/>
                </a:lnTo>
                <a:lnTo>
                  <a:pt x="451" y="403"/>
                </a:lnTo>
                <a:lnTo>
                  <a:pt x="451" y="403"/>
                </a:lnTo>
                <a:lnTo>
                  <a:pt x="456" y="406"/>
                </a:lnTo>
                <a:lnTo>
                  <a:pt x="462" y="408"/>
                </a:lnTo>
                <a:lnTo>
                  <a:pt x="467" y="407"/>
                </a:lnTo>
                <a:lnTo>
                  <a:pt x="474" y="405"/>
                </a:lnTo>
                <a:lnTo>
                  <a:pt x="474" y="405"/>
                </a:lnTo>
                <a:lnTo>
                  <a:pt x="482" y="398"/>
                </a:lnTo>
                <a:lnTo>
                  <a:pt x="482" y="398"/>
                </a:lnTo>
                <a:lnTo>
                  <a:pt x="511" y="378"/>
                </a:lnTo>
                <a:lnTo>
                  <a:pt x="542" y="354"/>
                </a:lnTo>
                <a:lnTo>
                  <a:pt x="542" y="354"/>
                </a:lnTo>
                <a:lnTo>
                  <a:pt x="551" y="349"/>
                </a:lnTo>
                <a:lnTo>
                  <a:pt x="561" y="346"/>
                </a:lnTo>
                <a:lnTo>
                  <a:pt x="571" y="345"/>
                </a:lnTo>
                <a:lnTo>
                  <a:pt x="579" y="346"/>
                </a:lnTo>
                <a:lnTo>
                  <a:pt x="589" y="349"/>
                </a:lnTo>
                <a:lnTo>
                  <a:pt x="597" y="353"/>
                </a:lnTo>
                <a:lnTo>
                  <a:pt x="604" y="360"/>
                </a:lnTo>
                <a:lnTo>
                  <a:pt x="612" y="366"/>
                </a:lnTo>
                <a:lnTo>
                  <a:pt x="616" y="375"/>
                </a:lnTo>
                <a:lnTo>
                  <a:pt x="620" y="383"/>
                </a:lnTo>
                <a:lnTo>
                  <a:pt x="623" y="392"/>
                </a:lnTo>
                <a:lnTo>
                  <a:pt x="624" y="402"/>
                </a:lnTo>
                <a:lnTo>
                  <a:pt x="623" y="410"/>
                </a:lnTo>
                <a:lnTo>
                  <a:pt x="619" y="420"/>
                </a:lnTo>
                <a:lnTo>
                  <a:pt x="613" y="429"/>
                </a:lnTo>
                <a:lnTo>
                  <a:pt x="605" y="436"/>
                </a:lnTo>
                <a:lnTo>
                  <a:pt x="605" y="436"/>
                </a:lnTo>
                <a:lnTo>
                  <a:pt x="573" y="461"/>
                </a:lnTo>
                <a:lnTo>
                  <a:pt x="542" y="484"/>
                </a:lnTo>
                <a:lnTo>
                  <a:pt x="542" y="484"/>
                </a:lnTo>
                <a:lnTo>
                  <a:pt x="522" y="495"/>
                </a:lnTo>
                <a:lnTo>
                  <a:pt x="505" y="506"/>
                </a:lnTo>
                <a:lnTo>
                  <a:pt x="490" y="515"/>
                </a:lnTo>
                <a:lnTo>
                  <a:pt x="476" y="521"/>
                </a:lnTo>
                <a:lnTo>
                  <a:pt x="476" y="521"/>
                </a:lnTo>
                <a:lnTo>
                  <a:pt x="470" y="524"/>
                </a:lnTo>
                <a:lnTo>
                  <a:pt x="464" y="525"/>
                </a:lnTo>
                <a:lnTo>
                  <a:pt x="458" y="526"/>
                </a:lnTo>
                <a:lnTo>
                  <a:pt x="452" y="526"/>
                </a:lnTo>
                <a:lnTo>
                  <a:pt x="446" y="525"/>
                </a:lnTo>
                <a:lnTo>
                  <a:pt x="439" y="524"/>
                </a:lnTo>
                <a:lnTo>
                  <a:pt x="433" y="520"/>
                </a:lnTo>
                <a:lnTo>
                  <a:pt x="427" y="517"/>
                </a:lnTo>
                <a:lnTo>
                  <a:pt x="427" y="517"/>
                </a:lnTo>
                <a:lnTo>
                  <a:pt x="411" y="506"/>
                </a:lnTo>
                <a:lnTo>
                  <a:pt x="396" y="493"/>
                </a:lnTo>
                <a:lnTo>
                  <a:pt x="380" y="478"/>
                </a:lnTo>
                <a:lnTo>
                  <a:pt x="365" y="461"/>
                </a:lnTo>
                <a:lnTo>
                  <a:pt x="365" y="461"/>
                </a:lnTo>
                <a:lnTo>
                  <a:pt x="352" y="447"/>
                </a:lnTo>
                <a:lnTo>
                  <a:pt x="334" y="1052"/>
                </a:lnTo>
                <a:lnTo>
                  <a:pt x="334" y="1052"/>
                </a:lnTo>
                <a:close/>
                <a:moveTo>
                  <a:pt x="221" y="52"/>
                </a:moveTo>
                <a:lnTo>
                  <a:pt x="221" y="52"/>
                </a:lnTo>
                <a:lnTo>
                  <a:pt x="231" y="53"/>
                </a:lnTo>
                <a:lnTo>
                  <a:pt x="240" y="55"/>
                </a:lnTo>
                <a:lnTo>
                  <a:pt x="248" y="58"/>
                </a:lnTo>
                <a:lnTo>
                  <a:pt x="257" y="61"/>
                </a:lnTo>
                <a:lnTo>
                  <a:pt x="266" y="65"/>
                </a:lnTo>
                <a:lnTo>
                  <a:pt x="273" y="70"/>
                </a:lnTo>
                <a:lnTo>
                  <a:pt x="280" y="76"/>
                </a:lnTo>
                <a:lnTo>
                  <a:pt x="286" y="83"/>
                </a:lnTo>
                <a:lnTo>
                  <a:pt x="292" y="89"/>
                </a:lnTo>
                <a:lnTo>
                  <a:pt x="297" y="97"/>
                </a:lnTo>
                <a:lnTo>
                  <a:pt x="301" y="105"/>
                </a:lnTo>
                <a:lnTo>
                  <a:pt x="306" y="114"/>
                </a:lnTo>
                <a:lnTo>
                  <a:pt x="309" y="122"/>
                </a:lnTo>
                <a:lnTo>
                  <a:pt x="310" y="132"/>
                </a:lnTo>
                <a:lnTo>
                  <a:pt x="312" y="141"/>
                </a:lnTo>
                <a:lnTo>
                  <a:pt x="312" y="152"/>
                </a:lnTo>
                <a:lnTo>
                  <a:pt x="312" y="152"/>
                </a:lnTo>
                <a:lnTo>
                  <a:pt x="311" y="161"/>
                </a:lnTo>
                <a:lnTo>
                  <a:pt x="310" y="172"/>
                </a:lnTo>
                <a:lnTo>
                  <a:pt x="308" y="182"/>
                </a:lnTo>
                <a:lnTo>
                  <a:pt x="303" y="193"/>
                </a:lnTo>
                <a:lnTo>
                  <a:pt x="300" y="202"/>
                </a:lnTo>
                <a:lnTo>
                  <a:pt x="295" y="212"/>
                </a:lnTo>
                <a:lnTo>
                  <a:pt x="289" y="221"/>
                </a:lnTo>
                <a:lnTo>
                  <a:pt x="284" y="230"/>
                </a:lnTo>
                <a:lnTo>
                  <a:pt x="276" y="238"/>
                </a:lnTo>
                <a:lnTo>
                  <a:pt x="270" y="245"/>
                </a:lnTo>
                <a:lnTo>
                  <a:pt x="261" y="252"/>
                </a:lnTo>
                <a:lnTo>
                  <a:pt x="254" y="257"/>
                </a:lnTo>
                <a:lnTo>
                  <a:pt x="245" y="262"/>
                </a:lnTo>
                <a:lnTo>
                  <a:pt x="237" y="265"/>
                </a:lnTo>
                <a:lnTo>
                  <a:pt x="227" y="267"/>
                </a:lnTo>
                <a:lnTo>
                  <a:pt x="217" y="268"/>
                </a:lnTo>
                <a:lnTo>
                  <a:pt x="217" y="268"/>
                </a:lnTo>
                <a:lnTo>
                  <a:pt x="209" y="267"/>
                </a:lnTo>
                <a:lnTo>
                  <a:pt x="199" y="265"/>
                </a:lnTo>
                <a:lnTo>
                  <a:pt x="190" y="260"/>
                </a:lnTo>
                <a:lnTo>
                  <a:pt x="182" y="256"/>
                </a:lnTo>
                <a:lnTo>
                  <a:pt x="174" y="250"/>
                </a:lnTo>
                <a:lnTo>
                  <a:pt x="166" y="243"/>
                </a:lnTo>
                <a:lnTo>
                  <a:pt x="160" y="236"/>
                </a:lnTo>
                <a:lnTo>
                  <a:pt x="154" y="227"/>
                </a:lnTo>
                <a:lnTo>
                  <a:pt x="147" y="218"/>
                </a:lnTo>
                <a:lnTo>
                  <a:pt x="143" y="209"/>
                </a:lnTo>
                <a:lnTo>
                  <a:pt x="137" y="199"/>
                </a:lnTo>
                <a:lnTo>
                  <a:pt x="134" y="188"/>
                </a:lnTo>
                <a:lnTo>
                  <a:pt x="131" y="179"/>
                </a:lnTo>
                <a:lnTo>
                  <a:pt x="129" y="168"/>
                </a:lnTo>
                <a:lnTo>
                  <a:pt x="128" y="158"/>
                </a:lnTo>
                <a:lnTo>
                  <a:pt x="128" y="147"/>
                </a:lnTo>
                <a:lnTo>
                  <a:pt x="128" y="147"/>
                </a:lnTo>
                <a:lnTo>
                  <a:pt x="129" y="138"/>
                </a:lnTo>
                <a:lnTo>
                  <a:pt x="130" y="128"/>
                </a:lnTo>
                <a:lnTo>
                  <a:pt x="132" y="119"/>
                </a:lnTo>
                <a:lnTo>
                  <a:pt x="135" y="110"/>
                </a:lnTo>
                <a:lnTo>
                  <a:pt x="140" y="102"/>
                </a:lnTo>
                <a:lnTo>
                  <a:pt x="144" y="93"/>
                </a:lnTo>
                <a:lnTo>
                  <a:pt x="150" y="87"/>
                </a:lnTo>
                <a:lnTo>
                  <a:pt x="156" y="79"/>
                </a:lnTo>
                <a:lnTo>
                  <a:pt x="162" y="74"/>
                </a:lnTo>
                <a:lnTo>
                  <a:pt x="170" y="69"/>
                </a:lnTo>
                <a:lnTo>
                  <a:pt x="177" y="63"/>
                </a:lnTo>
                <a:lnTo>
                  <a:pt x="186" y="60"/>
                </a:lnTo>
                <a:lnTo>
                  <a:pt x="195" y="57"/>
                </a:lnTo>
                <a:lnTo>
                  <a:pt x="203" y="55"/>
                </a:lnTo>
                <a:lnTo>
                  <a:pt x="212" y="52"/>
                </a:lnTo>
                <a:lnTo>
                  <a:pt x="221" y="52"/>
                </a:lnTo>
                <a:lnTo>
                  <a:pt x="221" y="52"/>
                </a:lnTo>
                <a:close/>
                <a:moveTo>
                  <a:pt x="817" y="106"/>
                </a:moveTo>
                <a:lnTo>
                  <a:pt x="817" y="106"/>
                </a:lnTo>
                <a:lnTo>
                  <a:pt x="814" y="103"/>
                </a:lnTo>
                <a:lnTo>
                  <a:pt x="812" y="101"/>
                </a:lnTo>
                <a:lnTo>
                  <a:pt x="810" y="98"/>
                </a:lnTo>
                <a:lnTo>
                  <a:pt x="807" y="97"/>
                </a:lnTo>
                <a:lnTo>
                  <a:pt x="799" y="94"/>
                </a:lnTo>
                <a:lnTo>
                  <a:pt x="791" y="94"/>
                </a:lnTo>
                <a:lnTo>
                  <a:pt x="783" y="97"/>
                </a:lnTo>
                <a:lnTo>
                  <a:pt x="776" y="100"/>
                </a:lnTo>
                <a:lnTo>
                  <a:pt x="773" y="102"/>
                </a:lnTo>
                <a:lnTo>
                  <a:pt x="771" y="105"/>
                </a:lnTo>
                <a:lnTo>
                  <a:pt x="770" y="108"/>
                </a:lnTo>
                <a:lnTo>
                  <a:pt x="769" y="113"/>
                </a:lnTo>
                <a:lnTo>
                  <a:pt x="769" y="113"/>
                </a:lnTo>
                <a:lnTo>
                  <a:pt x="770" y="154"/>
                </a:lnTo>
                <a:lnTo>
                  <a:pt x="773" y="186"/>
                </a:lnTo>
                <a:lnTo>
                  <a:pt x="778" y="218"/>
                </a:lnTo>
                <a:lnTo>
                  <a:pt x="784" y="255"/>
                </a:lnTo>
                <a:lnTo>
                  <a:pt x="784" y="255"/>
                </a:lnTo>
                <a:lnTo>
                  <a:pt x="787" y="263"/>
                </a:lnTo>
                <a:lnTo>
                  <a:pt x="792" y="270"/>
                </a:lnTo>
                <a:lnTo>
                  <a:pt x="797" y="278"/>
                </a:lnTo>
                <a:lnTo>
                  <a:pt x="805" y="283"/>
                </a:lnTo>
                <a:lnTo>
                  <a:pt x="812" y="287"/>
                </a:lnTo>
                <a:lnTo>
                  <a:pt x="821" y="291"/>
                </a:lnTo>
                <a:lnTo>
                  <a:pt x="824" y="291"/>
                </a:lnTo>
                <a:lnTo>
                  <a:pt x="828" y="291"/>
                </a:lnTo>
                <a:lnTo>
                  <a:pt x="832" y="290"/>
                </a:lnTo>
                <a:lnTo>
                  <a:pt x="835" y="287"/>
                </a:lnTo>
                <a:lnTo>
                  <a:pt x="835" y="287"/>
                </a:lnTo>
                <a:lnTo>
                  <a:pt x="875" y="258"/>
                </a:lnTo>
                <a:lnTo>
                  <a:pt x="910" y="230"/>
                </a:lnTo>
                <a:lnTo>
                  <a:pt x="942" y="202"/>
                </a:lnTo>
                <a:lnTo>
                  <a:pt x="972" y="175"/>
                </a:lnTo>
                <a:lnTo>
                  <a:pt x="1001" y="146"/>
                </a:lnTo>
                <a:lnTo>
                  <a:pt x="1031" y="117"/>
                </a:lnTo>
                <a:lnTo>
                  <a:pt x="1099" y="50"/>
                </a:lnTo>
                <a:lnTo>
                  <a:pt x="1099" y="50"/>
                </a:lnTo>
                <a:lnTo>
                  <a:pt x="1103" y="45"/>
                </a:lnTo>
                <a:lnTo>
                  <a:pt x="1104" y="39"/>
                </a:lnTo>
                <a:lnTo>
                  <a:pt x="1103" y="35"/>
                </a:lnTo>
                <a:lnTo>
                  <a:pt x="1101" y="32"/>
                </a:lnTo>
                <a:lnTo>
                  <a:pt x="1097" y="30"/>
                </a:lnTo>
                <a:lnTo>
                  <a:pt x="1093" y="29"/>
                </a:lnTo>
                <a:lnTo>
                  <a:pt x="1087" y="29"/>
                </a:lnTo>
                <a:lnTo>
                  <a:pt x="1082" y="32"/>
                </a:lnTo>
                <a:lnTo>
                  <a:pt x="1082" y="32"/>
                </a:lnTo>
                <a:lnTo>
                  <a:pt x="1047" y="55"/>
                </a:lnTo>
                <a:lnTo>
                  <a:pt x="1016" y="75"/>
                </a:lnTo>
                <a:lnTo>
                  <a:pt x="960" y="110"/>
                </a:lnTo>
                <a:lnTo>
                  <a:pt x="905" y="142"/>
                </a:lnTo>
                <a:lnTo>
                  <a:pt x="841" y="181"/>
                </a:lnTo>
                <a:lnTo>
                  <a:pt x="841" y="181"/>
                </a:lnTo>
                <a:lnTo>
                  <a:pt x="832" y="160"/>
                </a:lnTo>
                <a:lnTo>
                  <a:pt x="825" y="142"/>
                </a:lnTo>
                <a:lnTo>
                  <a:pt x="817" y="106"/>
                </a:lnTo>
                <a:lnTo>
                  <a:pt x="817" y="1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任意多边形 10"/>
          <p:cNvSpPr/>
          <p:nvPr>
            <p:custDataLst>
              <p:tags r:id="rId15"/>
            </p:custDataLst>
          </p:nvPr>
        </p:nvSpPr>
        <p:spPr bwMode="auto">
          <a:xfrm>
            <a:off x="7138026" y="3255643"/>
            <a:ext cx="593755" cy="593755"/>
          </a:xfrm>
          <a:custGeom>
            <a:avLst/>
            <a:gdLst>
              <a:gd name="T0" fmla="*/ 1040 w 1104"/>
              <a:gd name="T1" fmla="*/ 3 h 1104"/>
              <a:gd name="T2" fmla="*/ 800 w 1104"/>
              <a:gd name="T3" fmla="*/ 51 h 1104"/>
              <a:gd name="T4" fmla="*/ 817 w 1104"/>
              <a:gd name="T5" fmla="*/ 333 h 1104"/>
              <a:gd name="T6" fmla="*/ 1001 w 1104"/>
              <a:gd name="T7" fmla="*/ 207 h 1104"/>
              <a:gd name="T8" fmla="*/ 1048 w 1104"/>
              <a:gd name="T9" fmla="*/ 372 h 1104"/>
              <a:gd name="T10" fmla="*/ 695 w 1104"/>
              <a:gd name="T11" fmla="*/ 383 h 1104"/>
              <a:gd name="T12" fmla="*/ 673 w 1104"/>
              <a:gd name="T13" fmla="*/ 372 h 1104"/>
              <a:gd name="T14" fmla="*/ 670 w 1104"/>
              <a:gd name="T15" fmla="*/ 20 h 1104"/>
              <a:gd name="T16" fmla="*/ 689 w 1104"/>
              <a:gd name="T17" fmla="*/ 1 h 1104"/>
              <a:gd name="T18" fmla="*/ 332 w 1104"/>
              <a:gd name="T19" fmla="*/ 1063 h 1104"/>
              <a:gd name="T20" fmla="*/ 288 w 1104"/>
              <a:gd name="T21" fmla="*/ 1102 h 1104"/>
              <a:gd name="T22" fmla="*/ 239 w 1104"/>
              <a:gd name="T23" fmla="*/ 1093 h 1104"/>
              <a:gd name="T24" fmla="*/ 219 w 1104"/>
              <a:gd name="T25" fmla="*/ 1081 h 1104"/>
              <a:gd name="T26" fmla="*/ 201 w 1104"/>
              <a:gd name="T27" fmla="*/ 1093 h 1104"/>
              <a:gd name="T28" fmla="*/ 151 w 1104"/>
              <a:gd name="T29" fmla="*/ 1102 h 1104"/>
              <a:gd name="T30" fmla="*/ 107 w 1104"/>
              <a:gd name="T31" fmla="*/ 1063 h 1104"/>
              <a:gd name="T32" fmla="*/ 61 w 1104"/>
              <a:gd name="T33" fmla="*/ 690 h 1104"/>
              <a:gd name="T34" fmla="*/ 20 w 1104"/>
              <a:gd name="T35" fmla="*/ 650 h 1104"/>
              <a:gd name="T36" fmla="*/ 2 w 1104"/>
              <a:gd name="T37" fmla="*/ 471 h 1104"/>
              <a:gd name="T38" fmla="*/ 25 w 1104"/>
              <a:gd name="T39" fmla="*/ 331 h 1104"/>
              <a:gd name="T40" fmla="*/ 156 w 1104"/>
              <a:gd name="T41" fmla="*/ 300 h 1104"/>
              <a:gd name="T42" fmla="*/ 219 w 1104"/>
              <a:gd name="T43" fmla="*/ 380 h 1104"/>
              <a:gd name="T44" fmla="*/ 284 w 1104"/>
              <a:gd name="T45" fmla="*/ 300 h 1104"/>
              <a:gd name="T46" fmla="*/ 377 w 1104"/>
              <a:gd name="T47" fmla="*/ 318 h 1104"/>
              <a:gd name="T48" fmla="*/ 440 w 1104"/>
              <a:gd name="T49" fmla="*/ 392 h 1104"/>
              <a:gd name="T50" fmla="*/ 474 w 1104"/>
              <a:gd name="T51" fmla="*/ 405 h 1104"/>
              <a:gd name="T52" fmla="*/ 542 w 1104"/>
              <a:gd name="T53" fmla="*/ 354 h 1104"/>
              <a:gd name="T54" fmla="*/ 597 w 1104"/>
              <a:gd name="T55" fmla="*/ 353 h 1104"/>
              <a:gd name="T56" fmla="*/ 624 w 1104"/>
              <a:gd name="T57" fmla="*/ 402 h 1104"/>
              <a:gd name="T58" fmla="*/ 573 w 1104"/>
              <a:gd name="T59" fmla="*/ 461 h 1104"/>
              <a:gd name="T60" fmla="*/ 476 w 1104"/>
              <a:gd name="T61" fmla="*/ 521 h 1104"/>
              <a:gd name="T62" fmla="*/ 446 w 1104"/>
              <a:gd name="T63" fmla="*/ 525 h 1104"/>
              <a:gd name="T64" fmla="*/ 396 w 1104"/>
              <a:gd name="T65" fmla="*/ 493 h 1104"/>
              <a:gd name="T66" fmla="*/ 334 w 1104"/>
              <a:gd name="T67" fmla="*/ 1052 h 1104"/>
              <a:gd name="T68" fmla="*/ 257 w 1104"/>
              <a:gd name="T69" fmla="*/ 61 h 1104"/>
              <a:gd name="T70" fmla="*/ 297 w 1104"/>
              <a:gd name="T71" fmla="*/ 97 h 1104"/>
              <a:gd name="T72" fmla="*/ 312 w 1104"/>
              <a:gd name="T73" fmla="*/ 152 h 1104"/>
              <a:gd name="T74" fmla="*/ 300 w 1104"/>
              <a:gd name="T75" fmla="*/ 202 h 1104"/>
              <a:gd name="T76" fmla="*/ 261 w 1104"/>
              <a:gd name="T77" fmla="*/ 252 h 1104"/>
              <a:gd name="T78" fmla="*/ 217 w 1104"/>
              <a:gd name="T79" fmla="*/ 268 h 1104"/>
              <a:gd name="T80" fmla="*/ 166 w 1104"/>
              <a:gd name="T81" fmla="*/ 243 h 1104"/>
              <a:gd name="T82" fmla="*/ 134 w 1104"/>
              <a:gd name="T83" fmla="*/ 188 h 1104"/>
              <a:gd name="T84" fmla="*/ 129 w 1104"/>
              <a:gd name="T85" fmla="*/ 138 h 1104"/>
              <a:gd name="T86" fmla="*/ 150 w 1104"/>
              <a:gd name="T87" fmla="*/ 87 h 1104"/>
              <a:gd name="T88" fmla="*/ 195 w 1104"/>
              <a:gd name="T89" fmla="*/ 57 h 1104"/>
              <a:gd name="T90" fmla="*/ 817 w 1104"/>
              <a:gd name="T91" fmla="*/ 106 h 1104"/>
              <a:gd name="T92" fmla="*/ 791 w 1104"/>
              <a:gd name="T93" fmla="*/ 94 h 1104"/>
              <a:gd name="T94" fmla="*/ 769 w 1104"/>
              <a:gd name="T95" fmla="*/ 113 h 1104"/>
              <a:gd name="T96" fmla="*/ 784 w 1104"/>
              <a:gd name="T97" fmla="*/ 255 h 1104"/>
              <a:gd name="T98" fmla="*/ 821 w 1104"/>
              <a:gd name="T99" fmla="*/ 291 h 1104"/>
              <a:gd name="T100" fmla="*/ 875 w 1104"/>
              <a:gd name="T101" fmla="*/ 258 h 1104"/>
              <a:gd name="T102" fmla="*/ 1099 w 1104"/>
              <a:gd name="T103" fmla="*/ 50 h 1104"/>
              <a:gd name="T104" fmla="*/ 1097 w 1104"/>
              <a:gd name="T105" fmla="*/ 30 h 1104"/>
              <a:gd name="T106" fmla="*/ 1016 w 1104"/>
              <a:gd name="T107" fmla="*/ 75 h 1104"/>
              <a:gd name="T108" fmla="*/ 825 w 1104"/>
              <a:gd name="T109" fmla="*/ 142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04" h="1104">
                <a:moveTo>
                  <a:pt x="695" y="0"/>
                </a:moveTo>
                <a:lnTo>
                  <a:pt x="1027" y="0"/>
                </a:lnTo>
                <a:lnTo>
                  <a:pt x="1027" y="0"/>
                </a:lnTo>
                <a:lnTo>
                  <a:pt x="1031" y="0"/>
                </a:lnTo>
                <a:lnTo>
                  <a:pt x="1035" y="2"/>
                </a:lnTo>
                <a:lnTo>
                  <a:pt x="1040" y="3"/>
                </a:lnTo>
                <a:lnTo>
                  <a:pt x="1043" y="6"/>
                </a:lnTo>
                <a:lnTo>
                  <a:pt x="1043" y="6"/>
                </a:lnTo>
                <a:lnTo>
                  <a:pt x="1008" y="29"/>
                </a:lnTo>
                <a:lnTo>
                  <a:pt x="973" y="51"/>
                </a:lnTo>
                <a:lnTo>
                  <a:pt x="800" y="51"/>
                </a:lnTo>
                <a:lnTo>
                  <a:pt x="800" y="51"/>
                </a:lnTo>
                <a:lnTo>
                  <a:pt x="791" y="51"/>
                </a:lnTo>
                <a:lnTo>
                  <a:pt x="721" y="51"/>
                </a:lnTo>
                <a:lnTo>
                  <a:pt x="721" y="332"/>
                </a:lnTo>
                <a:lnTo>
                  <a:pt x="808" y="332"/>
                </a:lnTo>
                <a:lnTo>
                  <a:pt x="808" y="332"/>
                </a:lnTo>
                <a:lnTo>
                  <a:pt x="817" y="333"/>
                </a:lnTo>
                <a:lnTo>
                  <a:pt x="825" y="334"/>
                </a:lnTo>
                <a:lnTo>
                  <a:pt x="833" y="334"/>
                </a:lnTo>
                <a:lnTo>
                  <a:pt x="841" y="332"/>
                </a:lnTo>
                <a:lnTo>
                  <a:pt x="1001" y="332"/>
                </a:lnTo>
                <a:lnTo>
                  <a:pt x="1001" y="207"/>
                </a:lnTo>
                <a:lnTo>
                  <a:pt x="1001" y="207"/>
                </a:lnTo>
                <a:lnTo>
                  <a:pt x="1053" y="156"/>
                </a:lnTo>
                <a:lnTo>
                  <a:pt x="1053" y="357"/>
                </a:lnTo>
                <a:lnTo>
                  <a:pt x="1053" y="357"/>
                </a:lnTo>
                <a:lnTo>
                  <a:pt x="1053" y="363"/>
                </a:lnTo>
                <a:lnTo>
                  <a:pt x="1050" y="367"/>
                </a:lnTo>
                <a:lnTo>
                  <a:pt x="1048" y="372"/>
                </a:lnTo>
                <a:lnTo>
                  <a:pt x="1045" y="376"/>
                </a:lnTo>
                <a:lnTo>
                  <a:pt x="1041" y="379"/>
                </a:lnTo>
                <a:lnTo>
                  <a:pt x="1036" y="381"/>
                </a:lnTo>
                <a:lnTo>
                  <a:pt x="1032" y="382"/>
                </a:lnTo>
                <a:lnTo>
                  <a:pt x="1027" y="383"/>
                </a:lnTo>
                <a:lnTo>
                  <a:pt x="695" y="383"/>
                </a:lnTo>
                <a:lnTo>
                  <a:pt x="695" y="383"/>
                </a:lnTo>
                <a:lnTo>
                  <a:pt x="689" y="382"/>
                </a:lnTo>
                <a:lnTo>
                  <a:pt x="685" y="381"/>
                </a:lnTo>
                <a:lnTo>
                  <a:pt x="681" y="379"/>
                </a:lnTo>
                <a:lnTo>
                  <a:pt x="676" y="376"/>
                </a:lnTo>
                <a:lnTo>
                  <a:pt x="673" y="372"/>
                </a:lnTo>
                <a:lnTo>
                  <a:pt x="671" y="367"/>
                </a:lnTo>
                <a:lnTo>
                  <a:pt x="670" y="363"/>
                </a:lnTo>
                <a:lnTo>
                  <a:pt x="669" y="357"/>
                </a:lnTo>
                <a:lnTo>
                  <a:pt x="669" y="25"/>
                </a:lnTo>
                <a:lnTo>
                  <a:pt x="669" y="25"/>
                </a:lnTo>
                <a:lnTo>
                  <a:pt x="670" y="20"/>
                </a:lnTo>
                <a:lnTo>
                  <a:pt x="671" y="16"/>
                </a:lnTo>
                <a:lnTo>
                  <a:pt x="673" y="11"/>
                </a:lnTo>
                <a:lnTo>
                  <a:pt x="676" y="7"/>
                </a:lnTo>
                <a:lnTo>
                  <a:pt x="681" y="4"/>
                </a:lnTo>
                <a:lnTo>
                  <a:pt x="685" y="2"/>
                </a:lnTo>
                <a:lnTo>
                  <a:pt x="689" y="1"/>
                </a:lnTo>
                <a:lnTo>
                  <a:pt x="695" y="0"/>
                </a:lnTo>
                <a:lnTo>
                  <a:pt x="695" y="0"/>
                </a:lnTo>
                <a:close/>
                <a:moveTo>
                  <a:pt x="334" y="1052"/>
                </a:moveTo>
                <a:lnTo>
                  <a:pt x="334" y="1052"/>
                </a:lnTo>
                <a:lnTo>
                  <a:pt x="334" y="1057"/>
                </a:lnTo>
                <a:lnTo>
                  <a:pt x="332" y="1063"/>
                </a:lnTo>
                <a:lnTo>
                  <a:pt x="328" y="1072"/>
                </a:lnTo>
                <a:lnTo>
                  <a:pt x="323" y="1081"/>
                </a:lnTo>
                <a:lnTo>
                  <a:pt x="315" y="1088"/>
                </a:lnTo>
                <a:lnTo>
                  <a:pt x="307" y="1095"/>
                </a:lnTo>
                <a:lnTo>
                  <a:pt x="298" y="1099"/>
                </a:lnTo>
                <a:lnTo>
                  <a:pt x="288" y="1102"/>
                </a:lnTo>
                <a:lnTo>
                  <a:pt x="278" y="1104"/>
                </a:lnTo>
                <a:lnTo>
                  <a:pt x="278" y="1104"/>
                </a:lnTo>
                <a:lnTo>
                  <a:pt x="265" y="1102"/>
                </a:lnTo>
                <a:lnTo>
                  <a:pt x="251" y="1098"/>
                </a:lnTo>
                <a:lnTo>
                  <a:pt x="244" y="1096"/>
                </a:lnTo>
                <a:lnTo>
                  <a:pt x="239" y="1093"/>
                </a:lnTo>
                <a:lnTo>
                  <a:pt x="233" y="1090"/>
                </a:lnTo>
                <a:lnTo>
                  <a:pt x="229" y="1085"/>
                </a:lnTo>
                <a:lnTo>
                  <a:pt x="229" y="1085"/>
                </a:lnTo>
                <a:lnTo>
                  <a:pt x="228" y="1083"/>
                </a:lnTo>
                <a:lnTo>
                  <a:pt x="225" y="1082"/>
                </a:lnTo>
                <a:lnTo>
                  <a:pt x="219" y="1081"/>
                </a:lnTo>
                <a:lnTo>
                  <a:pt x="215" y="1082"/>
                </a:lnTo>
                <a:lnTo>
                  <a:pt x="212" y="1083"/>
                </a:lnTo>
                <a:lnTo>
                  <a:pt x="210" y="1085"/>
                </a:lnTo>
                <a:lnTo>
                  <a:pt x="210" y="1085"/>
                </a:lnTo>
                <a:lnTo>
                  <a:pt x="206" y="1090"/>
                </a:lnTo>
                <a:lnTo>
                  <a:pt x="201" y="1093"/>
                </a:lnTo>
                <a:lnTo>
                  <a:pt x="196" y="1096"/>
                </a:lnTo>
                <a:lnTo>
                  <a:pt x="189" y="1098"/>
                </a:lnTo>
                <a:lnTo>
                  <a:pt x="175" y="1102"/>
                </a:lnTo>
                <a:lnTo>
                  <a:pt x="161" y="1104"/>
                </a:lnTo>
                <a:lnTo>
                  <a:pt x="161" y="1104"/>
                </a:lnTo>
                <a:lnTo>
                  <a:pt x="151" y="1102"/>
                </a:lnTo>
                <a:lnTo>
                  <a:pt x="142" y="1099"/>
                </a:lnTo>
                <a:lnTo>
                  <a:pt x="133" y="1095"/>
                </a:lnTo>
                <a:lnTo>
                  <a:pt x="124" y="1088"/>
                </a:lnTo>
                <a:lnTo>
                  <a:pt x="117" y="1081"/>
                </a:lnTo>
                <a:lnTo>
                  <a:pt x="111" y="1072"/>
                </a:lnTo>
                <a:lnTo>
                  <a:pt x="107" y="1063"/>
                </a:lnTo>
                <a:lnTo>
                  <a:pt x="105" y="1052"/>
                </a:lnTo>
                <a:lnTo>
                  <a:pt x="94" y="696"/>
                </a:lnTo>
                <a:lnTo>
                  <a:pt x="80" y="695"/>
                </a:lnTo>
                <a:lnTo>
                  <a:pt x="80" y="695"/>
                </a:lnTo>
                <a:lnTo>
                  <a:pt x="71" y="693"/>
                </a:lnTo>
                <a:lnTo>
                  <a:pt x="61" y="690"/>
                </a:lnTo>
                <a:lnTo>
                  <a:pt x="51" y="685"/>
                </a:lnTo>
                <a:lnTo>
                  <a:pt x="42" y="680"/>
                </a:lnTo>
                <a:lnTo>
                  <a:pt x="34" y="674"/>
                </a:lnTo>
                <a:lnTo>
                  <a:pt x="27" y="667"/>
                </a:lnTo>
                <a:lnTo>
                  <a:pt x="23" y="658"/>
                </a:lnTo>
                <a:lnTo>
                  <a:pt x="20" y="650"/>
                </a:lnTo>
                <a:lnTo>
                  <a:pt x="20" y="650"/>
                </a:lnTo>
                <a:lnTo>
                  <a:pt x="10" y="600"/>
                </a:lnTo>
                <a:lnTo>
                  <a:pt x="5" y="561"/>
                </a:lnTo>
                <a:lnTo>
                  <a:pt x="2" y="529"/>
                </a:lnTo>
                <a:lnTo>
                  <a:pt x="0" y="500"/>
                </a:lnTo>
                <a:lnTo>
                  <a:pt x="2" y="471"/>
                </a:lnTo>
                <a:lnTo>
                  <a:pt x="6" y="438"/>
                </a:lnTo>
                <a:lnTo>
                  <a:pt x="18" y="346"/>
                </a:lnTo>
                <a:lnTo>
                  <a:pt x="18" y="346"/>
                </a:lnTo>
                <a:lnTo>
                  <a:pt x="19" y="341"/>
                </a:lnTo>
                <a:lnTo>
                  <a:pt x="22" y="336"/>
                </a:lnTo>
                <a:lnTo>
                  <a:pt x="25" y="331"/>
                </a:lnTo>
                <a:lnTo>
                  <a:pt x="30" y="325"/>
                </a:lnTo>
                <a:lnTo>
                  <a:pt x="35" y="321"/>
                </a:lnTo>
                <a:lnTo>
                  <a:pt x="41" y="317"/>
                </a:lnTo>
                <a:lnTo>
                  <a:pt x="48" y="313"/>
                </a:lnTo>
                <a:lnTo>
                  <a:pt x="57" y="312"/>
                </a:lnTo>
                <a:lnTo>
                  <a:pt x="156" y="300"/>
                </a:lnTo>
                <a:lnTo>
                  <a:pt x="156" y="300"/>
                </a:lnTo>
                <a:lnTo>
                  <a:pt x="160" y="300"/>
                </a:lnTo>
                <a:lnTo>
                  <a:pt x="164" y="301"/>
                </a:lnTo>
                <a:lnTo>
                  <a:pt x="168" y="304"/>
                </a:lnTo>
                <a:lnTo>
                  <a:pt x="171" y="307"/>
                </a:lnTo>
                <a:lnTo>
                  <a:pt x="219" y="380"/>
                </a:lnTo>
                <a:lnTo>
                  <a:pt x="269" y="307"/>
                </a:lnTo>
                <a:lnTo>
                  <a:pt x="269" y="307"/>
                </a:lnTo>
                <a:lnTo>
                  <a:pt x="271" y="304"/>
                </a:lnTo>
                <a:lnTo>
                  <a:pt x="275" y="301"/>
                </a:lnTo>
                <a:lnTo>
                  <a:pt x="280" y="300"/>
                </a:lnTo>
                <a:lnTo>
                  <a:pt x="284" y="300"/>
                </a:lnTo>
                <a:lnTo>
                  <a:pt x="340" y="307"/>
                </a:lnTo>
                <a:lnTo>
                  <a:pt x="340" y="307"/>
                </a:lnTo>
                <a:lnTo>
                  <a:pt x="358" y="310"/>
                </a:lnTo>
                <a:lnTo>
                  <a:pt x="366" y="312"/>
                </a:lnTo>
                <a:lnTo>
                  <a:pt x="371" y="314"/>
                </a:lnTo>
                <a:lnTo>
                  <a:pt x="377" y="318"/>
                </a:lnTo>
                <a:lnTo>
                  <a:pt x="381" y="321"/>
                </a:lnTo>
                <a:lnTo>
                  <a:pt x="389" y="329"/>
                </a:lnTo>
                <a:lnTo>
                  <a:pt x="389" y="329"/>
                </a:lnTo>
                <a:lnTo>
                  <a:pt x="417" y="364"/>
                </a:lnTo>
                <a:lnTo>
                  <a:pt x="440" y="392"/>
                </a:lnTo>
                <a:lnTo>
                  <a:pt x="440" y="392"/>
                </a:lnTo>
                <a:lnTo>
                  <a:pt x="451" y="403"/>
                </a:lnTo>
                <a:lnTo>
                  <a:pt x="451" y="403"/>
                </a:lnTo>
                <a:lnTo>
                  <a:pt x="456" y="406"/>
                </a:lnTo>
                <a:lnTo>
                  <a:pt x="462" y="408"/>
                </a:lnTo>
                <a:lnTo>
                  <a:pt x="467" y="407"/>
                </a:lnTo>
                <a:lnTo>
                  <a:pt x="474" y="405"/>
                </a:lnTo>
                <a:lnTo>
                  <a:pt x="474" y="405"/>
                </a:lnTo>
                <a:lnTo>
                  <a:pt x="482" y="398"/>
                </a:lnTo>
                <a:lnTo>
                  <a:pt x="482" y="398"/>
                </a:lnTo>
                <a:lnTo>
                  <a:pt x="511" y="378"/>
                </a:lnTo>
                <a:lnTo>
                  <a:pt x="542" y="354"/>
                </a:lnTo>
                <a:lnTo>
                  <a:pt x="542" y="354"/>
                </a:lnTo>
                <a:lnTo>
                  <a:pt x="551" y="349"/>
                </a:lnTo>
                <a:lnTo>
                  <a:pt x="561" y="346"/>
                </a:lnTo>
                <a:lnTo>
                  <a:pt x="571" y="345"/>
                </a:lnTo>
                <a:lnTo>
                  <a:pt x="579" y="346"/>
                </a:lnTo>
                <a:lnTo>
                  <a:pt x="589" y="349"/>
                </a:lnTo>
                <a:lnTo>
                  <a:pt x="597" y="353"/>
                </a:lnTo>
                <a:lnTo>
                  <a:pt x="604" y="360"/>
                </a:lnTo>
                <a:lnTo>
                  <a:pt x="612" y="366"/>
                </a:lnTo>
                <a:lnTo>
                  <a:pt x="616" y="375"/>
                </a:lnTo>
                <a:lnTo>
                  <a:pt x="620" y="383"/>
                </a:lnTo>
                <a:lnTo>
                  <a:pt x="623" y="392"/>
                </a:lnTo>
                <a:lnTo>
                  <a:pt x="624" y="402"/>
                </a:lnTo>
                <a:lnTo>
                  <a:pt x="623" y="410"/>
                </a:lnTo>
                <a:lnTo>
                  <a:pt x="619" y="420"/>
                </a:lnTo>
                <a:lnTo>
                  <a:pt x="613" y="429"/>
                </a:lnTo>
                <a:lnTo>
                  <a:pt x="605" y="436"/>
                </a:lnTo>
                <a:lnTo>
                  <a:pt x="605" y="436"/>
                </a:lnTo>
                <a:lnTo>
                  <a:pt x="573" y="461"/>
                </a:lnTo>
                <a:lnTo>
                  <a:pt x="542" y="484"/>
                </a:lnTo>
                <a:lnTo>
                  <a:pt x="542" y="484"/>
                </a:lnTo>
                <a:lnTo>
                  <a:pt x="522" y="495"/>
                </a:lnTo>
                <a:lnTo>
                  <a:pt x="505" y="506"/>
                </a:lnTo>
                <a:lnTo>
                  <a:pt x="490" y="515"/>
                </a:lnTo>
                <a:lnTo>
                  <a:pt x="476" y="521"/>
                </a:lnTo>
                <a:lnTo>
                  <a:pt x="476" y="521"/>
                </a:lnTo>
                <a:lnTo>
                  <a:pt x="470" y="524"/>
                </a:lnTo>
                <a:lnTo>
                  <a:pt x="464" y="525"/>
                </a:lnTo>
                <a:lnTo>
                  <a:pt x="458" y="526"/>
                </a:lnTo>
                <a:lnTo>
                  <a:pt x="452" y="526"/>
                </a:lnTo>
                <a:lnTo>
                  <a:pt x="446" y="525"/>
                </a:lnTo>
                <a:lnTo>
                  <a:pt x="439" y="524"/>
                </a:lnTo>
                <a:lnTo>
                  <a:pt x="433" y="520"/>
                </a:lnTo>
                <a:lnTo>
                  <a:pt x="427" y="517"/>
                </a:lnTo>
                <a:lnTo>
                  <a:pt x="427" y="517"/>
                </a:lnTo>
                <a:lnTo>
                  <a:pt x="411" y="506"/>
                </a:lnTo>
                <a:lnTo>
                  <a:pt x="396" y="493"/>
                </a:lnTo>
                <a:lnTo>
                  <a:pt x="380" y="478"/>
                </a:lnTo>
                <a:lnTo>
                  <a:pt x="365" y="461"/>
                </a:lnTo>
                <a:lnTo>
                  <a:pt x="365" y="461"/>
                </a:lnTo>
                <a:lnTo>
                  <a:pt x="352" y="447"/>
                </a:lnTo>
                <a:lnTo>
                  <a:pt x="334" y="1052"/>
                </a:lnTo>
                <a:lnTo>
                  <a:pt x="334" y="1052"/>
                </a:lnTo>
                <a:close/>
                <a:moveTo>
                  <a:pt x="221" y="52"/>
                </a:moveTo>
                <a:lnTo>
                  <a:pt x="221" y="52"/>
                </a:lnTo>
                <a:lnTo>
                  <a:pt x="231" y="53"/>
                </a:lnTo>
                <a:lnTo>
                  <a:pt x="240" y="55"/>
                </a:lnTo>
                <a:lnTo>
                  <a:pt x="248" y="58"/>
                </a:lnTo>
                <a:lnTo>
                  <a:pt x="257" y="61"/>
                </a:lnTo>
                <a:lnTo>
                  <a:pt x="266" y="65"/>
                </a:lnTo>
                <a:lnTo>
                  <a:pt x="273" y="70"/>
                </a:lnTo>
                <a:lnTo>
                  <a:pt x="280" y="76"/>
                </a:lnTo>
                <a:lnTo>
                  <a:pt x="286" y="83"/>
                </a:lnTo>
                <a:lnTo>
                  <a:pt x="292" y="89"/>
                </a:lnTo>
                <a:lnTo>
                  <a:pt x="297" y="97"/>
                </a:lnTo>
                <a:lnTo>
                  <a:pt x="301" y="105"/>
                </a:lnTo>
                <a:lnTo>
                  <a:pt x="306" y="114"/>
                </a:lnTo>
                <a:lnTo>
                  <a:pt x="309" y="122"/>
                </a:lnTo>
                <a:lnTo>
                  <a:pt x="310" y="132"/>
                </a:lnTo>
                <a:lnTo>
                  <a:pt x="312" y="141"/>
                </a:lnTo>
                <a:lnTo>
                  <a:pt x="312" y="152"/>
                </a:lnTo>
                <a:lnTo>
                  <a:pt x="312" y="152"/>
                </a:lnTo>
                <a:lnTo>
                  <a:pt x="311" y="161"/>
                </a:lnTo>
                <a:lnTo>
                  <a:pt x="310" y="172"/>
                </a:lnTo>
                <a:lnTo>
                  <a:pt x="308" y="182"/>
                </a:lnTo>
                <a:lnTo>
                  <a:pt x="303" y="193"/>
                </a:lnTo>
                <a:lnTo>
                  <a:pt x="300" y="202"/>
                </a:lnTo>
                <a:lnTo>
                  <a:pt x="295" y="212"/>
                </a:lnTo>
                <a:lnTo>
                  <a:pt x="289" y="221"/>
                </a:lnTo>
                <a:lnTo>
                  <a:pt x="284" y="230"/>
                </a:lnTo>
                <a:lnTo>
                  <a:pt x="276" y="238"/>
                </a:lnTo>
                <a:lnTo>
                  <a:pt x="270" y="245"/>
                </a:lnTo>
                <a:lnTo>
                  <a:pt x="261" y="252"/>
                </a:lnTo>
                <a:lnTo>
                  <a:pt x="254" y="257"/>
                </a:lnTo>
                <a:lnTo>
                  <a:pt x="245" y="262"/>
                </a:lnTo>
                <a:lnTo>
                  <a:pt x="237" y="265"/>
                </a:lnTo>
                <a:lnTo>
                  <a:pt x="227" y="267"/>
                </a:lnTo>
                <a:lnTo>
                  <a:pt x="217" y="268"/>
                </a:lnTo>
                <a:lnTo>
                  <a:pt x="217" y="268"/>
                </a:lnTo>
                <a:lnTo>
                  <a:pt x="209" y="267"/>
                </a:lnTo>
                <a:lnTo>
                  <a:pt x="199" y="265"/>
                </a:lnTo>
                <a:lnTo>
                  <a:pt x="190" y="260"/>
                </a:lnTo>
                <a:lnTo>
                  <a:pt x="182" y="256"/>
                </a:lnTo>
                <a:lnTo>
                  <a:pt x="174" y="250"/>
                </a:lnTo>
                <a:lnTo>
                  <a:pt x="166" y="243"/>
                </a:lnTo>
                <a:lnTo>
                  <a:pt x="160" y="236"/>
                </a:lnTo>
                <a:lnTo>
                  <a:pt x="154" y="227"/>
                </a:lnTo>
                <a:lnTo>
                  <a:pt x="147" y="218"/>
                </a:lnTo>
                <a:lnTo>
                  <a:pt x="143" y="209"/>
                </a:lnTo>
                <a:lnTo>
                  <a:pt x="137" y="199"/>
                </a:lnTo>
                <a:lnTo>
                  <a:pt x="134" y="188"/>
                </a:lnTo>
                <a:lnTo>
                  <a:pt x="131" y="179"/>
                </a:lnTo>
                <a:lnTo>
                  <a:pt x="129" y="168"/>
                </a:lnTo>
                <a:lnTo>
                  <a:pt x="128" y="158"/>
                </a:lnTo>
                <a:lnTo>
                  <a:pt x="128" y="147"/>
                </a:lnTo>
                <a:lnTo>
                  <a:pt x="128" y="147"/>
                </a:lnTo>
                <a:lnTo>
                  <a:pt x="129" y="138"/>
                </a:lnTo>
                <a:lnTo>
                  <a:pt x="130" y="128"/>
                </a:lnTo>
                <a:lnTo>
                  <a:pt x="132" y="119"/>
                </a:lnTo>
                <a:lnTo>
                  <a:pt x="135" y="110"/>
                </a:lnTo>
                <a:lnTo>
                  <a:pt x="140" y="102"/>
                </a:lnTo>
                <a:lnTo>
                  <a:pt x="144" y="93"/>
                </a:lnTo>
                <a:lnTo>
                  <a:pt x="150" y="87"/>
                </a:lnTo>
                <a:lnTo>
                  <a:pt x="156" y="79"/>
                </a:lnTo>
                <a:lnTo>
                  <a:pt x="162" y="74"/>
                </a:lnTo>
                <a:lnTo>
                  <a:pt x="170" y="69"/>
                </a:lnTo>
                <a:lnTo>
                  <a:pt x="177" y="63"/>
                </a:lnTo>
                <a:lnTo>
                  <a:pt x="186" y="60"/>
                </a:lnTo>
                <a:lnTo>
                  <a:pt x="195" y="57"/>
                </a:lnTo>
                <a:lnTo>
                  <a:pt x="203" y="55"/>
                </a:lnTo>
                <a:lnTo>
                  <a:pt x="212" y="52"/>
                </a:lnTo>
                <a:lnTo>
                  <a:pt x="221" y="52"/>
                </a:lnTo>
                <a:lnTo>
                  <a:pt x="221" y="52"/>
                </a:lnTo>
                <a:close/>
                <a:moveTo>
                  <a:pt x="817" y="106"/>
                </a:moveTo>
                <a:lnTo>
                  <a:pt x="817" y="106"/>
                </a:lnTo>
                <a:lnTo>
                  <a:pt x="814" y="103"/>
                </a:lnTo>
                <a:lnTo>
                  <a:pt x="812" y="101"/>
                </a:lnTo>
                <a:lnTo>
                  <a:pt x="810" y="98"/>
                </a:lnTo>
                <a:lnTo>
                  <a:pt x="807" y="97"/>
                </a:lnTo>
                <a:lnTo>
                  <a:pt x="799" y="94"/>
                </a:lnTo>
                <a:lnTo>
                  <a:pt x="791" y="94"/>
                </a:lnTo>
                <a:lnTo>
                  <a:pt x="783" y="97"/>
                </a:lnTo>
                <a:lnTo>
                  <a:pt x="776" y="100"/>
                </a:lnTo>
                <a:lnTo>
                  <a:pt x="773" y="102"/>
                </a:lnTo>
                <a:lnTo>
                  <a:pt x="771" y="105"/>
                </a:lnTo>
                <a:lnTo>
                  <a:pt x="770" y="108"/>
                </a:lnTo>
                <a:lnTo>
                  <a:pt x="769" y="113"/>
                </a:lnTo>
                <a:lnTo>
                  <a:pt x="769" y="113"/>
                </a:lnTo>
                <a:lnTo>
                  <a:pt x="770" y="154"/>
                </a:lnTo>
                <a:lnTo>
                  <a:pt x="773" y="186"/>
                </a:lnTo>
                <a:lnTo>
                  <a:pt x="778" y="218"/>
                </a:lnTo>
                <a:lnTo>
                  <a:pt x="784" y="255"/>
                </a:lnTo>
                <a:lnTo>
                  <a:pt x="784" y="255"/>
                </a:lnTo>
                <a:lnTo>
                  <a:pt x="787" y="263"/>
                </a:lnTo>
                <a:lnTo>
                  <a:pt x="792" y="270"/>
                </a:lnTo>
                <a:lnTo>
                  <a:pt x="797" y="278"/>
                </a:lnTo>
                <a:lnTo>
                  <a:pt x="805" y="283"/>
                </a:lnTo>
                <a:lnTo>
                  <a:pt x="812" y="287"/>
                </a:lnTo>
                <a:lnTo>
                  <a:pt x="821" y="291"/>
                </a:lnTo>
                <a:lnTo>
                  <a:pt x="824" y="291"/>
                </a:lnTo>
                <a:lnTo>
                  <a:pt x="828" y="291"/>
                </a:lnTo>
                <a:lnTo>
                  <a:pt x="832" y="290"/>
                </a:lnTo>
                <a:lnTo>
                  <a:pt x="835" y="287"/>
                </a:lnTo>
                <a:lnTo>
                  <a:pt x="835" y="287"/>
                </a:lnTo>
                <a:lnTo>
                  <a:pt x="875" y="258"/>
                </a:lnTo>
                <a:lnTo>
                  <a:pt x="910" y="230"/>
                </a:lnTo>
                <a:lnTo>
                  <a:pt x="942" y="202"/>
                </a:lnTo>
                <a:lnTo>
                  <a:pt x="972" y="175"/>
                </a:lnTo>
                <a:lnTo>
                  <a:pt x="1001" y="146"/>
                </a:lnTo>
                <a:lnTo>
                  <a:pt x="1031" y="117"/>
                </a:lnTo>
                <a:lnTo>
                  <a:pt x="1099" y="50"/>
                </a:lnTo>
                <a:lnTo>
                  <a:pt x="1099" y="50"/>
                </a:lnTo>
                <a:lnTo>
                  <a:pt x="1103" y="45"/>
                </a:lnTo>
                <a:lnTo>
                  <a:pt x="1104" y="39"/>
                </a:lnTo>
                <a:lnTo>
                  <a:pt x="1103" y="35"/>
                </a:lnTo>
                <a:lnTo>
                  <a:pt x="1101" y="32"/>
                </a:lnTo>
                <a:lnTo>
                  <a:pt x="1097" y="30"/>
                </a:lnTo>
                <a:lnTo>
                  <a:pt x="1093" y="29"/>
                </a:lnTo>
                <a:lnTo>
                  <a:pt x="1087" y="29"/>
                </a:lnTo>
                <a:lnTo>
                  <a:pt x="1082" y="32"/>
                </a:lnTo>
                <a:lnTo>
                  <a:pt x="1082" y="32"/>
                </a:lnTo>
                <a:lnTo>
                  <a:pt x="1047" y="55"/>
                </a:lnTo>
                <a:lnTo>
                  <a:pt x="1016" y="75"/>
                </a:lnTo>
                <a:lnTo>
                  <a:pt x="960" y="110"/>
                </a:lnTo>
                <a:lnTo>
                  <a:pt x="905" y="142"/>
                </a:lnTo>
                <a:lnTo>
                  <a:pt x="841" y="181"/>
                </a:lnTo>
                <a:lnTo>
                  <a:pt x="841" y="181"/>
                </a:lnTo>
                <a:lnTo>
                  <a:pt x="832" y="160"/>
                </a:lnTo>
                <a:lnTo>
                  <a:pt x="825" y="142"/>
                </a:lnTo>
                <a:lnTo>
                  <a:pt x="817" y="106"/>
                </a:lnTo>
                <a:lnTo>
                  <a:pt x="817" y="1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5089525" y="4958080"/>
            <a:ext cx="1645285" cy="45593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其他规则</a:t>
            </a:r>
            <a:endParaRPr lang="zh-CN" altLang="en-US" sz="2000" b="1" spc="3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7"/>
          <p:cNvSpPr/>
          <p:nvPr>
            <p:custDataLst>
              <p:tags r:id="rId1"/>
            </p:custDataLst>
          </p:nvPr>
        </p:nvSpPr>
        <p:spPr bwMode="auto">
          <a:xfrm rot="16980068">
            <a:off x="659765" y="-541020"/>
            <a:ext cx="1210774" cy="2170558"/>
          </a:xfrm>
          <a:custGeom>
            <a:avLst/>
            <a:gdLst>
              <a:gd name="T0" fmla="*/ 2 w 600"/>
              <a:gd name="T1" fmla="*/ 697 h 987"/>
              <a:gd name="T2" fmla="*/ 94 w 600"/>
              <a:gd name="T3" fmla="*/ 474 h 987"/>
              <a:gd name="T4" fmla="*/ 149 w 600"/>
              <a:gd name="T5" fmla="*/ 432 h 987"/>
              <a:gd name="T6" fmla="*/ 267 w 600"/>
              <a:gd name="T7" fmla="*/ 154 h 987"/>
              <a:gd name="T8" fmla="*/ 228 w 600"/>
              <a:gd name="T9" fmla="*/ 0 h 987"/>
              <a:gd name="T10" fmla="*/ 598 w 600"/>
              <a:gd name="T11" fmla="*/ 675 h 987"/>
              <a:gd name="T12" fmla="*/ 598 w 600"/>
              <a:gd name="T13" fmla="*/ 687 h 987"/>
              <a:gd name="T14" fmla="*/ 309 w 600"/>
              <a:gd name="T15" fmla="*/ 985 h 987"/>
              <a:gd name="T16" fmla="*/ 167 w 600"/>
              <a:gd name="T17" fmla="*/ 955 h 987"/>
              <a:gd name="T18" fmla="*/ 100 w 600"/>
              <a:gd name="T19" fmla="*/ 908 h 987"/>
              <a:gd name="T20" fmla="*/ 2 w 600"/>
              <a:gd name="T21" fmla="*/ 69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987">
                <a:moveTo>
                  <a:pt x="2" y="697"/>
                </a:moveTo>
                <a:cubicBezTo>
                  <a:pt x="0" y="614"/>
                  <a:pt x="34" y="532"/>
                  <a:pt x="94" y="474"/>
                </a:cubicBezTo>
                <a:cubicBezTo>
                  <a:pt x="113" y="461"/>
                  <a:pt x="132" y="448"/>
                  <a:pt x="149" y="432"/>
                </a:cubicBezTo>
                <a:cubicBezTo>
                  <a:pt x="227" y="361"/>
                  <a:pt x="270" y="259"/>
                  <a:pt x="267" y="154"/>
                </a:cubicBezTo>
                <a:cubicBezTo>
                  <a:pt x="265" y="99"/>
                  <a:pt x="252" y="47"/>
                  <a:pt x="228" y="0"/>
                </a:cubicBezTo>
                <a:cubicBezTo>
                  <a:pt x="449" y="151"/>
                  <a:pt x="589" y="397"/>
                  <a:pt x="598" y="675"/>
                </a:cubicBezTo>
                <a:cubicBezTo>
                  <a:pt x="598" y="687"/>
                  <a:pt x="598" y="687"/>
                  <a:pt x="598" y="687"/>
                </a:cubicBezTo>
                <a:cubicBezTo>
                  <a:pt x="600" y="847"/>
                  <a:pt x="469" y="981"/>
                  <a:pt x="309" y="985"/>
                </a:cubicBezTo>
                <a:cubicBezTo>
                  <a:pt x="259" y="987"/>
                  <a:pt x="210" y="975"/>
                  <a:pt x="167" y="955"/>
                </a:cubicBezTo>
                <a:cubicBezTo>
                  <a:pt x="143" y="942"/>
                  <a:pt x="119" y="926"/>
                  <a:pt x="100" y="908"/>
                </a:cubicBezTo>
                <a:cubicBezTo>
                  <a:pt x="39" y="853"/>
                  <a:pt x="4" y="778"/>
                  <a:pt x="2" y="697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accent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7403200" y="3745802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39" name="文本框 38"/>
          <p:cNvSpPr txBox="1"/>
          <p:nvPr>
            <p:custDataLst>
              <p:tags r:id="rId3"/>
            </p:custDataLst>
          </p:nvPr>
        </p:nvSpPr>
        <p:spPr>
          <a:xfrm>
            <a:off x="3945255" y="441960"/>
            <a:ext cx="8016240" cy="936625"/>
          </a:xfrm>
          <a:prstGeom prst="rect">
            <a:avLst/>
          </a:prstGeom>
        </p:spPr>
        <p:txBody>
          <a:bodyPr vert="horz" wrap="square" lIns="90000" tIns="0" rIns="90000" bIns="46800" anchor="ctr" anchorCtr="0"/>
          <a:lstStyle/>
          <a:p>
            <a:pPr>
              <a:lnSpc>
                <a:spcPct val="130000"/>
              </a:lnSpc>
            </a:pP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品种（可增减）</a:t>
            </a:r>
            <a:r>
              <a:rPr lang="en-US" altLang="zh-CN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--</a:t>
            </a: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品种描述、最新价格、最高</a:t>
            </a:r>
            <a:r>
              <a:rPr lang="en-US" altLang="zh-CN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/</a:t>
            </a: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最低价格、变化（点数</a:t>
            </a:r>
            <a:r>
              <a:rPr lang="en-US" altLang="zh-CN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/</a:t>
            </a: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百分比）</a:t>
            </a:r>
            <a:endParaRPr lang="zh-CN" altLang="en-US" sz="1600" spc="150" dirty="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时区时间</a:t>
            </a:r>
            <a:endParaRPr lang="zh-CN" altLang="en-US" sz="1600" spc="150" dirty="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4"/>
            </p:custDataLst>
          </p:nvPr>
        </p:nvSpPr>
        <p:spPr>
          <a:xfrm>
            <a:off x="991857" y="197442"/>
            <a:ext cx="1467249" cy="694357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外汇市场</a:t>
            </a:r>
            <a:endParaRPr lang="zh-CN" altLang="en-US" b="1" spc="3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2" name="椭圆 1"/>
          <p:cNvSpPr/>
          <p:nvPr>
            <p:custDataLst>
              <p:tags r:id="rId5"/>
            </p:custDataLst>
          </p:nvPr>
        </p:nvSpPr>
        <p:spPr>
          <a:xfrm>
            <a:off x="3165010" y="442115"/>
            <a:ext cx="640254" cy="640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0" rIns="90000" bIns="46800" anchor="ctr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01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991870" y="1378585"/>
            <a:ext cx="10975340" cy="2461895"/>
          </a:xfrm>
          <a:prstGeom prst="rect">
            <a:avLst/>
          </a:prstGeom>
          <a:solidFill>
            <a:schemeClr val="accent6">
              <a:lumMod val="95000"/>
            </a:schemeClr>
          </a:solidFill>
        </p:spPr>
        <p:txBody>
          <a:bodyPr vert="horz" wrap="square" lIns="90000" tIns="0" rIns="90000" bIns="46800" anchor="t" anchorCtr="0"/>
          <a:p>
            <a:pPr algn="just" fontAlgn="t">
              <a:lnSpc>
                <a:spcPct val="130000"/>
              </a:lnSpc>
            </a:pP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例如：</a:t>
            </a:r>
            <a:endParaRPr lang="zh-CN" altLang="en-US" sz="1600" spc="150" dirty="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7380" y="1868170"/>
            <a:ext cx="7386320" cy="107061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991870" y="4137025"/>
            <a:ext cx="10975340" cy="2367280"/>
          </a:xfrm>
          <a:prstGeom prst="rect">
            <a:avLst/>
          </a:prstGeom>
          <a:solidFill>
            <a:schemeClr val="accent6">
              <a:lumMod val="95000"/>
            </a:schemeClr>
          </a:solidFill>
        </p:spPr>
        <p:txBody>
          <a:bodyPr vert="horz" wrap="square" lIns="90000" tIns="0" rIns="90000" bIns="46800" anchor="t" anchorCtr="0"/>
          <a:p>
            <a:pPr algn="just" fontAlgn="t">
              <a:lnSpc>
                <a:spcPct val="130000"/>
              </a:lnSpc>
            </a:pP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补充：</a:t>
            </a:r>
            <a:endParaRPr lang="zh-CN" altLang="en-US" sz="1600" spc="150" dirty="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algn="just" fontAlgn="t">
              <a:lnSpc>
                <a:spcPct val="130000"/>
              </a:lnSpc>
            </a:pP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</a:t>
            </a:r>
            <a:r>
              <a:rPr lang="en-US" altLang="zh-CN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</a:t>
            </a: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，窗口名称改为</a:t>
            </a:r>
            <a:r>
              <a:rPr lang="en-US" altLang="zh-CN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“</a:t>
            </a: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市场监控</a:t>
            </a:r>
            <a:r>
              <a:rPr lang="en-US" altLang="zh-CN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”</a:t>
            </a:r>
            <a:endParaRPr lang="en-US" altLang="zh-CN" sz="1600" spc="150" dirty="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algn="just" fontAlgn="t">
              <a:lnSpc>
                <a:spcPct val="130000"/>
              </a:lnSpc>
            </a:pPr>
            <a:r>
              <a:rPr lang="en-US" altLang="zh-CN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</a:t>
            </a: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，增加 右上角的时间显示功能。（时间可以设定时区显示）</a:t>
            </a:r>
            <a:endParaRPr lang="zh-CN" altLang="en-US" sz="1600" spc="150" dirty="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algn="just" fontAlgn="t">
              <a:lnSpc>
                <a:spcPct val="130000"/>
              </a:lnSpc>
            </a:pPr>
            <a:r>
              <a:rPr lang="en-US" altLang="zh-CN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3</a:t>
            </a: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，价格保持小数点位数</a:t>
            </a:r>
            <a:endParaRPr lang="zh-CN" altLang="en-US" sz="1600" spc="150" dirty="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algn="just" fontAlgn="t">
              <a:lnSpc>
                <a:spcPct val="130000"/>
              </a:lnSpc>
            </a:pPr>
            <a:r>
              <a:rPr lang="en-US" altLang="zh-CN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4</a:t>
            </a: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 三点 表示可选更多的市场。分为二级菜单选项。</a:t>
            </a:r>
            <a:endParaRPr lang="zh-CN" altLang="en-US" sz="1600" spc="150" dirty="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algn="just" fontAlgn="t">
              <a:lnSpc>
                <a:spcPct val="130000"/>
              </a:lnSpc>
            </a:pPr>
            <a:r>
              <a:rPr lang="en-US" altLang="zh-CN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4</a:t>
            </a: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，数据来源</a:t>
            </a:r>
            <a:r>
              <a:rPr lang="en-US" altLang="zh-CN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:  </a:t>
            </a: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购买阿里</a:t>
            </a:r>
            <a:r>
              <a:rPr lang="en-US" altLang="zh-CN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API </a:t>
            </a: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接口数据</a:t>
            </a:r>
            <a:endParaRPr lang="zh-CN" altLang="en-US" sz="1600" spc="150" dirty="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7380" y="2924175"/>
            <a:ext cx="7386955" cy="845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8015" y="1443355"/>
            <a:ext cx="7386320" cy="42481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7"/>
          <p:cNvSpPr/>
          <p:nvPr>
            <p:custDataLst>
              <p:tags r:id="rId1"/>
            </p:custDataLst>
          </p:nvPr>
        </p:nvSpPr>
        <p:spPr bwMode="auto">
          <a:xfrm rot="16980068">
            <a:off x="659765" y="-541020"/>
            <a:ext cx="1210774" cy="2170558"/>
          </a:xfrm>
          <a:custGeom>
            <a:avLst/>
            <a:gdLst>
              <a:gd name="T0" fmla="*/ 2 w 600"/>
              <a:gd name="T1" fmla="*/ 697 h 987"/>
              <a:gd name="T2" fmla="*/ 94 w 600"/>
              <a:gd name="T3" fmla="*/ 474 h 987"/>
              <a:gd name="T4" fmla="*/ 149 w 600"/>
              <a:gd name="T5" fmla="*/ 432 h 987"/>
              <a:gd name="T6" fmla="*/ 267 w 600"/>
              <a:gd name="T7" fmla="*/ 154 h 987"/>
              <a:gd name="T8" fmla="*/ 228 w 600"/>
              <a:gd name="T9" fmla="*/ 0 h 987"/>
              <a:gd name="T10" fmla="*/ 598 w 600"/>
              <a:gd name="T11" fmla="*/ 675 h 987"/>
              <a:gd name="T12" fmla="*/ 598 w 600"/>
              <a:gd name="T13" fmla="*/ 687 h 987"/>
              <a:gd name="T14" fmla="*/ 309 w 600"/>
              <a:gd name="T15" fmla="*/ 985 h 987"/>
              <a:gd name="T16" fmla="*/ 167 w 600"/>
              <a:gd name="T17" fmla="*/ 955 h 987"/>
              <a:gd name="T18" fmla="*/ 100 w 600"/>
              <a:gd name="T19" fmla="*/ 908 h 987"/>
              <a:gd name="T20" fmla="*/ 2 w 600"/>
              <a:gd name="T21" fmla="*/ 69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987">
                <a:moveTo>
                  <a:pt x="2" y="697"/>
                </a:moveTo>
                <a:cubicBezTo>
                  <a:pt x="0" y="614"/>
                  <a:pt x="34" y="532"/>
                  <a:pt x="94" y="474"/>
                </a:cubicBezTo>
                <a:cubicBezTo>
                  <a:pt x="113" y="461"/>
                  <a:pt x="132" y="448"/>
                  <a:pt x="149" y="432"/>
                </a:cubicBezTo>
                <a:cubicBezTo>
                  <a:pt x="227" y="361"/>
                  <a:pt x="270" y="259"/>
                  <a:pt x="267" y="154"/>
                </a:cubicBezTo>
                <a:cubicBezTo>
                  <a:pt x="265" y="99"/>
                  <a:pt x="252" y="47"/>
                  <a:pt x="228" y="0"/>
                </a:cubicBezTo>
                <a:cubicBezTo>
                  <a:pt x="449" y="151"/>
                  <a:pt x="589" y="397"/>
                  <a:pt x="598" y="675"/>
                </a:cubicBezTo>
                <a:cubicBezTo>
                  <a:pt x="598" y="687"/>
                  <a:pt x="598" y="687"/>
                  <a:pt x="598" y="687"/>
                </a:cubicBezTo>
                <a:cubicBezTo>
                  <a:pt x="600" y="847"/>
                  <a:pt x="469" y="981"/>
                  <a:pt x="309" y="985"/>
                </a:cubicBezTo>
                <a:cubicBezTo>
                  <a:pt x="259" y="987"/>
                  <a:pt x="210" y="975"/>
                  <a:pt x="167" y="955"/>
                </a:cubicBezTo>
                <a:cubicBezTo>
                  <a:pt x="143" y="942"/>
                  <a:pt x="119" y="926"/>
                  <a:pt x="100" y="908"/>
                </a:cubicBezTo>
                <a:cubicBezTo>
                  <a:pt x="39" y="853"/>
                  <a:pt x="4" y="778"/>
                  <a:pt x="2" y="697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accent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7403200" y="3745802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39" name="文本框 38"/>
          <p:cNvSpPr txBox="1"/>
          <p:nvPr>
            <p:custDataLst>
              <p:tags r:id="rId3"/>
            </p:custDataLst>
          </p:nvPr>
        </p:nvSpPr>
        <p:spPr>
          <a:xfrm>
            <a:off x="3945255" y="441960"/>
            <a:ext cx="8016240" cy="936625"/>
          </a:xfrm>
          <a:prstGeom prst="rect">
            <a:avLst/>
          </a:prstGeom>
        </p:spPr>
        <p:txBody>
          <a:bodyPr vert="horz" wrap="square" lIns="90000" tIns="0" rIns="90000" bIns="46800" anchor="ctr" anchorCtr="0"/>
          <a:lstStyle/>
          <a:p>
            <a:pPr>
              <a:lnSpc>
                <a:spcPct val="130000"/>
              </a:lnSpc>
            </a:pP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保证金计算规则（初始保证金、维持保证金、佣金、抵消规则）</a:t>
            </a:r>
            <a:endParaRPr lang="zh-CN" altLang="en-US" sz="1600" spc="150" dirty="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4"/>
            </p:custDataLst>
          </p:nvPr>
        </p:nvSpPr>
        <p:spPr>
          <a:xfrm>
            <a:off x="991857" y="197442"/>
            <a:ext cx="1467249" cy="694357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外汇市场</a:t>
            </a:r>
            <a:endParaRPr lang="zh-CN" altLang="en-US" b="1" spc="3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2" name="椭圆 1"/>
          <p:cNvSpPr/>
          <p:nvPr>
            <p:custDataLst>
              <p:tags r:id="rId5"/>
            </p:custDataLst>
          </p:nvPr>
        </p:nvSpPr>
        <p:spPr>
          <a:xfrm>
            <a:off x="3165010" y="442115"/>
            <a:ext cx="640254" cy="640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0" rIns="90000" bIns="46800" anchor="ctr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02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5" y="1543050"/>
            <a:ext cx="12065000" cy="50311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7"/>
          <p:cNvSpPr/>
          <p:nvPr>
            <p:custDataLst>
              <p:tags r:id="rId1"/>
            </p:custDataLst>
          </p:nvPr>
        </p:nvSpPr>
        <p:spPr bwMode="auto">
          <a:xfrm rot="16980068">
            <a:off x="659765" y="-541020"/>
            <a:ext cx="1210774" cy="2170558"/>
          </a:xfrm>
          <a:custGeom>
            <a:avLst/>
            <a:gdLst>
              <a:gd name="T0" fmla="*/ 2 w 600"/>
              <a:gd name="T1" fmla="*/ 697 h 987"/>
              <a:gd name="T2" fmla="*/ 94 w 600"/>
              <a:gd name="T3" fmla="*/ 474 h 987"/>
              <a:gd name="T4" fmla="*/ 149 w 600"/>
              <a:gd name="T5" fmla="*/ 432 h 987"/>
              <a:gd name="T6" fmla="*/ 267 w 600"/>
              <a:gd name="T7" fmla="*/ 154 h 987"/>
              <a:gd name="T8" fmla="*/ 228 w 600"/>
              <a:gd name="T9" fmla="*/ 0 h 987"/>
              <a:gd name="T10" fmla="*/ 598 w 600"/>
              <a:gd name="T11" fmla="*/ 675 h 987"/>
              <a:gd name="T12" fmla="*/ 598 w 600"/>
              <a:gd name="T13" fmla="*/ 687 h 987"/>
              <a:gd name="T14" fmla="*/ 309 w 600"/>
              <a:gd name="T15" fmla="*/ 985 h 987"/>
              <a:gd name="T16" fmla="*/ 167 w 600"/>
              <a:gd name="T17" fmla="*/ 955 h 987"/>
              <a:gd name="T18" fmla="*/ 100 w 600"/>
              <a:gd name="T19" fmla="*/ 908 h 987"/>
              <a:gd name="T20" fmla="*/ 2 w 600"/>
              <a:gd name="T21" fmla="*/ 69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987">
                <a:moveTo>
                  <a:pt x="2" y="697"/>
                </a:moveTo>
                <a:cubicBezTo>
                  <a:pt x="0" y="614"/>
                  <a:pt x="34" y="532"/>
                  <a:pt x="94" y="474"/>
                </a:cubicBezTo>
                <a:cubicBezTo>
                  <a:pt x="113" y="461"/>
                  <a:pt x="132" y="448"/>
                  <a:pt x="149" y="432"/>
                </a:cubicBezTo>
                <a:cubicBezTo>
                  <a:pt x="227" y="361"/>
                  <a:pt x="270" y="259"/>
                  <a:pt x="267" y="154"/>
                </a:cubicBezTo>
                <a:cubicBezTo>
                  <a:pt x="265" y="99"/>
                  <a:pt x="252" y="47"/>
                  <a:pt x="228" y="0"/>
                </a:cubicBezTo>
                <a:cubicBezTo>
                  <a:pt x="449" y="151"/>
                  <a:pt x="589" y="397"/>
                  <a:pt x="598" y="675"/>
                </a:cubicBezTo>
                <a:cubicBezTo>
                  <a:pt x="598" y="687"/>
                  <a:pt x="598" y="687"/>
                  <a:pt x="598" y="687"/>
                </a:cubicBezTo>
                <a:cubicBezTo>
                  <a:pt x="600" y="847"/>
                  <a:pt x="469" y="981"/>
                  <a:pt x="309" y="985"/>
                </a:cubicBezTo>
                <a:cubicBezTo>
                  <a:pt x="259" y="987"/>
                  <a:pt x="210" y="975"/>
                  <a:pt x="167" y="955"/>
                </a:cubicBezTo>
                <a:cubicBezTo>
                  <a:pt x="143" y="942"/>
                  <a:pt x="119" y="926"/>
                  <a:pt x="100" y="908"/>
                </a:cubicBezTo>
                <a:cubicBezTo>
                  <a:pt x="39" y="853"/>
                  <a:pt x="4" y="778"/>
                  <a:pt x="2" y="697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accent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7403200" y="3745802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39" name="文本框 38"/>
          <p:cNvSpPr txBox="1"/>
          <p:nvPr>
            <p:custDataLst>
              <p:tags r:id="rId3"/>
            </p:custDataLst>
          </p:nvPr>
        </p:nvSpPr>
        <p:spPr>
          <a:xfrm>
            <a:off x="3945255" y="441960"/>
            <a:ext cx="8016240" cy="936625"/>
          </a:xfrm>
          <a:prstGeom prst="rect">
            <a:avLst/>
          </a:prstGeom>
        </p:spPr>
        <p:txBody>
          <a:bodyPr vert="horz" wrap="square" lIns="90000" tIns="0" rIns="90000" bIns="46800" anchor="ctr" anchorCtr="0"/>
          <a:lstStyle/>
          <a:p>
            <a:pPr>
              <a:lnSpc>
                <a:spcPct val="130000"/>
              </a:lnSpc>
            </a:pP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其他规则（账户账单）</a:t>
            </a:r>
            <a:endParaRPr lang="zh-CN" altLang="en-US" sz="1600" spc="150" dirty="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4"/>
            </p:custDataLst>
          </p:nvPr>
        </p:nvSpPr>
        <p:spPr>
          <a:xfrm>
            <a:off x="991857" y="197442"/>
            <a:ext cx="1467249" cy="694357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外汇市场</a:t>
            </a:r>
            <a:endParaRPr lang="zh-CN" altLang="en-US" b="1" spc="3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2" name="椭圆 1"/>
          <p:cNvSpPr/>
          <p:nvPr>
            <p:custDataLst>
              <p:tags r:id="rId5"/>
            </p:custDataLst>
          </p:nvPr>
        </p:nvSpPr>
        <p:spPr>
          <a:xfrm>
            <a:off x="3165010" y="442115"/>
            <a:ext cx="640254" cy="640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0" rIns="90000" bIns="46800" anchor="ctr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03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5" y="1592580"/>
            <a:ext cx="12038330" cy="48901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7"/>
          <p:cNvSpPr/>
          <p:nvPr>
            <p:custDataLst>
              <p:tags r:id="rId1"/>
            </p:custDataLst>
          </p:nvPr>
        </p:nvSpPr>
        <p:spPr bwMode="auto">
          <a:xfrm rot="16980068">
            <a:off x="659765" y="-541020"/>
            <a:ext cx="1210774" cy="2170558"/>
          </a:xfrm>
          <a:custGeom>
            <a:avLst/>
            <a:gdLst>
              <a:gd name="T0" fmla="*/ 2 w 600"/>
              <a:gd name="T1" fmla="*/ 697 h 987"/>
              <a:gd name="T2" fmla="*/ 94 w 600"/>
              <a:gd name="T3" fmla="*/ 474 h 987"/>
              <a:gd name="T4" fmla="*/ 149 w 600"/>
              <a:gd name="T5" fmla="*/ 432 h 987"/>
              <a:gd name="T6" fmla="*/ 267 w 600"/>
              <a:gd name="T7" fmla="*/ 154 h 987"/>
              <a:gd name="T8" fmla="*/ 228 w 600"/>
              <a:gd name="T9" fmla="*/ 0 h 987"/>
              <a:gd name="T10" fmla="*/ 598 w 600"/>
              <a:gd name="T11" fmla="*/ 675 h 987"/>
              <a:gd name="T12" fmla="*/ 598 w 600"/>
              <a:gd name="T13" fmla="*/ 687 h 987"/>
              <a:gd name="T14" fmla="*/ 309 w 600"/>
              <a:gd name="T15" fmla="*/ 985 h 987"/>
              <a:gd name="T16" fmla="*/ 167 w 600"/>
              <a:gd name="T17" fmla="*/ 955 h 987"/>
              <a:gd name="T18" fmla="*/ 100 w 600"/>
              <a:gd name="T19" fmla="*/ 908 h 987"/>
              <a:gd name="T20" fmla="*/ 2 w 600"/>
              <a:gd name="T21" fmla="*/ 69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987">
                <a:moveTo>
                  <a:pt x="2" y="697"/>
                </a:moveTo>
                <a:cubicBezTo>
                  <a:pt x="0" y="614"/>
                  <a:pt x="34" y="532"/>
                  <a:pt x="94" y="474"/>
                </a:cubicBezTo>
                <a:cubicBezTo>
                  <a:pt x="113" y="461"/>
                  <a:pt x="132" y="448"/>
                  <a:pt x="149" y="432"/>
                </a:cubicBezTo>
                <a:cubicBezTo>
                  <a:pt x="227" y="361"/>
                  <a:pt x="270" y="259"/>
                  <a:pt x="267" y="154"/>
                </a:cubicBezTo>
                <a:cubicBezTo>
                  <a:pt x="265" y="99"/>
                  <a:pt x="252" y="47"/>
                  <a:pt x="228" y="0"/>
                </a:cubicBezTo>
                <a:cubicBezTo>
                  <a:pt x="449" y="151"/>
                  <a:pt x="589" y="397"/>
                  <a:pt x="598" y="675"/>
                </a:cubicBezTo>
                <a:cubicBezTo>
                  <a:pt x="598" y="687"/>
                  <a:pt x="598" y="687"/>
                  <a:pt x="598" y="687"/>
                </a:cubicBezTo>
                <a:cubicBezTo>
                  <a:pt x="600" y="847"/>
                  <a:pt x="469" y="981"/>
                  <a:pt x="309" y="985"/>
                </a:cubicBezTo>
                <a:cubicBezTo>
                  <a:pt x="259" y="987"/>
                  <a:pt x="210" y="975"/>
                  <a:pt x="167" y="955"/>
                </a:cubicBezTo>
                <a:cubicBezTo>
                  <a:pt x="143" y="942"/>
                  <a:pt x="119" y="926"/>
                  <a:pt x="100" y="908"/>
                </a:cubicBezTo>
                <a:cubicBezTo>
                  <a:pt x="39" y="853"/>
                  <a:pt x="4" y="778"/>
                  <a:pt x="2" y="697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accent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7403200" y="3745802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39" name="文本框 38"/>
          <p:cNvSpPr txBox="1"/>
          <p:nvPr>
            <p:custDataLst>
              <p:tags r:id="rId3"/>
            </p:custDataLst>
          </p:nvPr>
        </p:nvSpPr>
        <p:spPr>
          <a:xfrm>
            <a:off x="3945255" y="441960"/>
            <a:ext cx="8016240" cy="936625"/>
          </a:xfrm>
          <a:prstGeom prst="rect">
            <a:avLst/>
          </a:prstGeom>
        </p:spPr>
        <p:txBody>
          <a:bodyPr vert="horz" wrap="square" lIns="90000" tIns="0" rIns="90000" bIns="46800" anchor="ctr" anchorCtr="0"/>
          <a:lstStyle/>
          <a:p>
            <a:pPr>
              <a:lnSpc>
                <a:spcPct val="130000"/>
              </a:lnSpc>
            </a:pPr>
            <a:r>
              <a:rPr lang="zh-CN" altLang="en-US" sz="1600" spc="1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其他规则（账户账单）</a:t>
            </a:r>
            <a:endParaRPr lang="zh-CN" altLang="en-US" sz="1600" spc="150" dirty="0">
              <a:solidFill>
                <a:schemeClr val="dk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4"/>
            </p:custDataLst>
          </p:nvPr>
        </p:nvSpPr>
        <p:spPr>
          <a:xfrm>
            <a:off x="991857" y="197442"/>
            <a:ext cx="1467249" cy="694357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外汇市场</a:t>
            </a:r>
            <a:endParaRPr lang="zh-CN" altLang="en-US" b="1" spc="3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2" name="椭圆 1"/>
          <p:cNvSpPr/>
          <p:nvPr>
            <p:custDataLst>
              <p:tags r:id="rId5"/>
            </p:custDataLst>
          </p:nvPr>
        </p:nvSpPr>
        <p:spPr>
          <a:xfrm>
            <a:off x="3165010" y="442115"/>
            <a:ext cx="640254" cy="640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0" rIns="90000" bIns="46800" anchor="ctr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03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5" y="1724025"/>
            <a:ext cx="12000865" cy="4968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7"/>
          <p:cNvSpPr/>
          <p:nvPr>
            <p:custDataLst>
              <p:tags r:id="rId1"/>
            </p:custDataLst>
          </p:nvPr>
        </p:nvSpPr>
        <p:spPr bwMode="auto">
          <a:xfrm rot="16980068">
            <a:off x="659765" y="-541020"/>
            <a:ext cx="1210774" cy="2170558"/>
          </a:xfrm>
          <a:custGeom>
            <a:avLst/>
            <a:gdLst>
              <a:gd name="T0" fmla="*/ 2 w 600"/>
              <a:gd name="T1" fmla="*/ 697 h 987"/>
              <a:gd name="T2" fmla="*/ 94 w 600"/>
              <a:gd name="T3" fmla="*/ 474 h 987"/>
              <a:gd name="T4" fmla="*/ 149 w 600"/>
              <a:gd name="T5" fmla="*/ 432 h 987"/>
              <a:gd name="T6" fmla="*/ 267 w 600"/>
              <a:gd name="T7" fmla="*/ 154 h 987"/>
              <a:gd name="T8" fmla="*/ 228 w 600"/>
              <a:gd name="T9" fmla="*/ 0 h 987"/>
              <a:gd name="T10" fmla="*/ 598 w 600"/>
              <a:gd name="T11" fmla="*/ 675 h 987"/>
              <a:gd name="T12" fmla="*/ 598 w 600"/>
              <a:gd name="T13" fmla="*/ 687 h 987"/>
              <a:gd name="T14" fmla="*/ 309 w 600"/>
              <a:gd name="T15" fmla="*/ 985 h 987"/>
              <a:gd name="T16" fmla="*/ 167 w 600"/>
              <a:gd name="T17" fmla="*/ 955 h 987"/>
              <a:gd name="T18" fmla="*/ 100 w 600"/>
              <a:gd name="T19" fmla="*/ 908 h 987"/>
              <a:gd name="T20" fmla="*/ 2 w 600"/>
              <a:gd name="T21" fmla="*/ 69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0" h="987">
                <a:moveTo>
                  <a:pt x="2" y="697"/>
                </a:moveTo>
                <a:cubicBezTo>
                  <a:pt x="0" y="614"/>
                  <a:pt x="34" y="532"/>
                  <a:pt x="94" y="474"/>
                </a:cubicBezTo>
                <a:cubicBezTo>
                  <a:pt x="113" y="461"/>
                  <a:pt x="132" y="448"/>
                  <a:pt x="149" y="432"/>
                </a:cubicBezTo>
                <a:cubicBezTo>
                  <a:pt x="227" y="361"/>
                  <a:pt x="270" y="259"/>
                  <a:pt x="267" y="154"/>
                </a:cubicBezTo>
                <a:cubicBezTo>
                  <a:pt x="265" y="99"/>
                  <a:pt x="252" y="47"/>
                  <a:pt x="228" y="0"/>
                </a:cubicBezTo>
                <a:cubicBezTo>
                  <a:pt x="449" y="151"/>
                  <a:pt x="589" y="397"/>
                  <a:pt x="598" y="675"/>
                </a:cubicBezTo>
                <a:cubicBezTo>
                  <a:pt x="598" y="687"/>
                  <a:pt x="598" y="687"/>
                  <a:pt x="598" y="687"/>
                </a:cubicBezTo>
                <a:cubicBezTo>
                  <a:pt x="600" y="847"/>
                  <a:pt x="469" y="981"/>
                  <a:pt x="309" y="985"/>
                </a:cubicBezTo>
                <a:cubicBezTo>
                  <a:pt x="259" y="987"/>
                  <a:pt x="210" y="975"/>
                  <a:pt x="167" y="955"/>
                </a:cubicBezTo>
                <a:cubicBezTo>
                  <a:pt x="143" y="942"/>
                  <a:pt x="119" y="926"/>
                  <a:pt x="100" y="908"/>
                </a:cubicBezTo>
                <a:cubicBezTo>
                  <a:pt x="39" y="853"/>
                  <a:pt x="4" y="778"/>
                  <a:pt x="2" y="697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accent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7403200" y="3745802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39" name="文本框 38"/>
          <p:cNvSpPr txBox="1"/>
          <p:nvPr>
            <p:custDataLst>
              <p:tags r:id="rId3"/>
            </p:custDataLst>
          </p:nvPr>
        </p:nvSpPr>
        <p:spPr>
          <a:xfrm>
            <a:off x="3945255" y="293370"/>
            <a:ext cx="8016240" cy="936625"/>
          </a:xfrm>
          <a:prstGeom prst="rect">
            <a:avLst/>
          </a:prstGeom>
        </p:spPr>
        <p:txBody>
          <a:bodyPr vert="horz" wrap="square" lIns="90000" tIns="0" rIns="90000" bIns="46800" anchor="ctr" anchorCtr="0"/>
          <a:lstStyle/>
          <a:p>
            <a:pPr>
              <a:lnSpc>
                <a:spcPct val="130000"/>
              </a:lnSpc>
            </a:pPr>
            <a:r>
              <a:rPr lang="zh-CN" altLang="en-US" sz="2400" b="1" spc="15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活动账单规则</a:t>
            </a:r>
            <a:endParaRPr lang="zh-CN" altLang="en-US" sz="2400" b="1" spc="15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4"/>
            </p:custDataLst>
          </p:nvPr>
        </p:nvSpPr>
        <p:spPr>
          <a:xfrm>
            <a:off x="991857" y="197442"/>
            <a:ext cx="1467249" cy="694357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外汇市场</a:t>
            </a:r>
            <a:endParaRPr lang="zh-CN" altLang="en-US" b="1" spc="3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2" name="椭圆 1"/>
          <p:cNvSpPr/>
          <p:nvPr>
            <p:custDataLst>
              <p:tags r:id="rId5"/>
            </p:custDataLst>
          </p:nvPr>
        </p:nvSpPr>
        <p:spPr>
          <a:xfrm>
            <a:off x="3165010" y="442115"/>
            <a:ext cx="640254" cy="640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0" rIns="90000" bIns="46800" anchor="ctr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04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5" y="1448435"/>
            <a:ext cx="12051665" cy="49866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7403200" y="3745802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101600" y="1301750"/>
            <a:ext cx="555625" cy="3620135"/>
          </a:xfrm>
          <a:prstGeom prst="rect">
            <a:avLst/>
          </a:prstGeom>
        </p:spPr>
        <p:txBody>
          <a:bodyPr vert="horz" wrap="square" lIns="90000" tIns="0" rIns="90000" bIns="46800" anchor="ctr" anchorCtr="0"/>
          <a:lstStyle/>
          <a:p>
            <a:pPr>
              <a:lnSpc>
                <a:spcPct val="130000"/>
              </a:lnSpc>
            </a:pPr>
            <a:r>
              <a:rPr lang="zh-CN" altLang="en-US" sz="2400" b="1" spc="15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活动账单规则</a:t>
            </a:r>
            <a:endParaRPr lang="zh-CN" altLang="en-US" sz="2400" b="1" spc="15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59225" y="101120"/>
            <a:ext cx="640254" cy="640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0" rIns="90000" bIns="46800" anchor="ctr">
            <a:noAutofit/>
          </a:bodyPr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04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" y="100965"/>
            <a:ext cx="11262360" cy="64865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7536550" y="853377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2"/>
            </p:custDataLst>
          </p:nvPr>
        </p:nvSpPr>
        <p:spPr>
          <a:xfrm>
            <a:off x="83185" y="268605"/>
            <a:ext cx="1630045" cy="6940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首页设计图</a:t>
            </a:r>
            <a:endParaRPr lang="zh-CN" altLang="en-US" b="1" spc="3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95" y="24765"/>
            <a:ext cx="10203815" cy="68084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7536550" y="853377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2"/>
            </p:custDataLst>
          </p:nvPr>
        </p:nvSpPr>
        <p:spPr>
          <a:xfrm>
            <a:off x="83185" y="268605"/>
            <a:ext cx="1630045" cy="6940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交易</a:t>
            </a:r>
            <a:endParaRPr lang="zh-CN" altLang="en-US" b="1" spc="3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定单流程图</a:t>
            </a:r>
            <a:endParaRPr lang="zh-CN" altLang="en-US" b="1" spc="3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30" y="268605"/>
            <a:ext cx="10400665" cy="65576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7536550" y="853377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2"/>
            </p:custDataLst>
          </p:nvPr>
        </p:nvSpPr>
        <p:spPr>
          <a:xfrm>
            <a:off x="83185" y="268605"/>
            <a:ext cx="1630045" cy="6940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架构设计图</a:t>
            </a:r>
            <a:endParaRPr lang="zh-CN" altLang="en-US" b="1" spc="3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30" y="185420"/>
            <a:ext cx="10496550" cy="66325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7536550" y="853377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2"/>
            </p:custDataLst>
          </p:nvPr>
        </p:nvSpPr>
        <p:spPr>
          <a:xfrm>
            <a:off x="83185" y="268605"/>
            <a:ext cx="1630045" cy="6940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架构设计图</a:t>
            </a:r>
            <a:endParaRPr lang="zh-CN" altLang="en-US" b="1" spc="3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30" y="195580"/>
            <a:ext cx="10056495" cy="65252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7536550" y="853377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2"/>
            </p:custDataLst>
          </p:nvPr>
        </p:nvSpPr>
        <p:spPr>
          <a:xfrm>
            <a:off x="83185" y="268605"/>
            <a:ext cx="1630045" cy="6940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架构设计图</a:t>
            </a:r>
            <a:endParaRPr lang="zh-CN" altLang="en-US" b="1" spc="3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30" y="226695"/>
            <a:ext cx="10349865" cy="64700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7536550" y="853377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2"/>
            </p:custDataLst>
          </p:nvPr>
        </p:nvSpPr>
        <p:spPr>
          <a:xfrm>
            <a:off x="83185" y="268605"/>
            <a:ext cx="1630045" cy="6940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架构设计图</a:t>
            </a:r>
            <a:endParaRPr lang="zh-CN" altLang="en-US" b="1" spc="3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30" y="268605"/>
            <a:ext cx="10234930" cy="64014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7536550" y="853377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2"/>
            </p:custDataLst>
          </p:nvPr>
        </p:nvSpPr>
        <p:spPr>
          <a:xfrm>
            <a:off x="9525" y="159385"/>
            <a:ext cx="474345" cy="54108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开发需求列表</a:t>
            </a:r>
            <a:endParaRPr lang="zh-CN" altLang="en-US" b="1" spc="3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159385"/>
            <a:ext cx="11687175" cy="65887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7536550" y="853377"/>
            <a:ext cx="4557982" cy="39120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添加标题</a:t>
            </a:r>
            <a:endParaRPr lang="zh-CN" altLang="en-US" b="1" spc="300" dirty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2"/>
            </p:custDataLst>
          </p:nvPr>
        </p:nvSpPr>
        <p:spPr>
          <a:xfrm>
            <a:off x="9525" y="159385"/>
            <a:ext cx="474345" cy="54108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lt"/>
              </a:rPr>
              <a:t>开发需求列表</a:t>
            </a:r>
            <a:endParaRPr lang="zh-CN" altLang="en-US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159385"/>
            <a:ext cx="11665585" cy="63461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101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02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103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104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05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106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107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08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109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11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112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113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14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115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116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17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118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119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121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122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23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124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125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1_1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1_1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0"/>
</p:tagLst>
</file>

<file path=ppt/tags/tag126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3_1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3_1"/>
  <p:tag name="KSO_WM_UNIT_DIAGRAM_ISNUMVISUAL" val="0"/>
  <p:tag name="KSO_WM_UNIT_DIAGRAM_ISREFERUNIT" val="0"/>
  <p:tag name="KSO_WM_UNIT_LINE_FORE_SCHEMECOLOR_INDEX" val="7"/>
  <p:tag name="KSO_WM_UNIT_LINE_FILL_TYPE" val="2"/>
  <p:tag name="KSO_WM_UNIT_USESOURCEFORMAT_APPLY" val="0"/>
</p:tagLst>
</file>

<file path=ppt/tags/tag127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9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9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28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2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2"/>
  <p:tag name="KSO_WM_UNIT_DIAGRAM_ISNUMVISUAL" val="0"/>
  <p:tag name="KSO_WM_UNIT_DIAGRAM_ISREFERUNIT" val="0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29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3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3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4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4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1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5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5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2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6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6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3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7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7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4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8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8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5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17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17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6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10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1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7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11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1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8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12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12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9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13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13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14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14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41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15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15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142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16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16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43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i*1_1"/>
  <p:tag name="KSO_WM_UNIT_LAYERLEVEL" val="1_1"/>
  <p:tag name="KSO_WM_BEAUTIFY_FLAG" val="#wm#"/>
  <p:tag name="KSO_WM_UNIT_HIGHLIGHT" val="0"/>
  <p:tag name="KSO_WM_UNIT_COMPATIBLE" val="0"/>
  <p:tag name="KSO_WM_DIAGRAM_GROUP_CODE" val="m1-1"/>
  <p:tag name="KSO_WM_UNIT_TYPE" val="m_i"/>
  <p:tag name="KSO_WM_UNIT_INDEX" val="1_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44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2_1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2_1"/>
  <p:tag name="KSO_WM_UNIT_DIAGRAM_ISNUMVISUAL" val="0"/>
  <p:tag name="KSO_WM_UNIT_DIAGRAM_ISREFERUNIT" val="0"/>
  <p:tag name="KSO_WM_UNIT_LINE_FORE_SCHEMECOLOR_INDEX" val="6"/>
  <p:tag name="KSO_WM_UNIT_LINE_FILL_TYPE" val="2"/>
  <p:tag name="KSO_WM_UNIT_USESOURCEFORMAT_APPLY" val="0"/>
</p:tagLst>
</file>

<file path=ppt/tags/tag145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2_2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2_2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46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ISCONTENTSTITLE" val="0"/>
  <p:tag name="KSO_WM_UNIT_PRESET_TEXT" val="添加标题"/>
  <p:tag name="KSO_WM_DIAGRAM_GROUP_CODE" val="m1-1"/>
  <p:tag name="KSO_WM_UNIT_TYPE" val="m_h_a"/>
  <p:tag name="KSO_WM_UNIT_INDEX" val="1_2_1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0"/>
</p:tagLst>
</file>

<file path=ppt/tags/tag147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1_2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1_2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48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UNIT_ISCONTENTSTITLE" val="0"/>
  <p:tag name="KSO_WM_UNIT_PRESET_TEXT" val="添加标题"/>
  <p:tag name="KSO_WM_DIAGRAM_GROUP_CODE" val="m1-1"/>
  <p:tag name="KSO_WM_UNIT_TYPE" val="m_h_a"/>
  <p:tag name="KSO_WM_UNIT_INDEX" val="1_1_1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0"/>
</p:tagLst>
</file>

<file path=ppt/tags/tag149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ISCONTENTSTITLE" val="0"/>
  <p:tag name="KSO_WM_UNIT_PRESET_TEXT" val="添加标题"/>
  <p:tag name="KSO_WM_DIAGRAM_GROUP_CODE" val="m1-1"/>
  <p:tag name="KSO_WM_UNIT_TYPE" val="m_h_a"/>
  <p:tag name="KSO_WM_UNIT_INDEX" val="1_3_1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ID" val="diagram20187823_3*m_h_i*1_1_3"/>
  <p:tag name="KSO_WM_TEMPLATE_CATEGORY" val="diagram"/>
  <p:tag name="KSO_WM_TEMPLATE_INDEX" val="20187823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3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ID" val="diagram20187823_3*m_h_i*1_2_3"/>
  <p:tag name="KSO_WM_TEMPLATE_CATEGORY" val="diagram"/>
  <p:tag name="KSO_WM_TEMPLATE_INDEX" val="20187823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3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0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ID" val="diagram20187823_3*f*1"/>
  <p:tag name="KSO_WM_TEMPLATE_CATEGORY" val="diagram"/>
  <p:tag name="KSO_WM_TEMPLATE_INDEX" val="20187823"/>
  <p:tag name="KSO_WM_UNIT_LAYERLEVEL" val="1"/>
  <p:tag name="KSO_WM_TAG_VERSION" val="1.0"/>
  <p:tag name="KSO_WM_BEAUTIFY_FLAG" val="#wm#"/>
  <p:tag name="KSO_WM_UNIT_VALUE" val="30"/>
  <p:tag name="KSO_WM_DIAGRAM_GROUP_CODE" val="m1-1"/>
  <p:tag name="KSO_WM_UNIT_TYPE" val="f"/>
  <p:tag name="KSO_WM_UNIT_INDEX" val="1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0"/>
</p:tagLst>
</file>

<file path=ppt/tags/tag153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3_1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3_1"/>
  <p:tag name="KSO_WM_UNIT_DIAGRAM_ISNUMVISUAL" val="0"/>
  <p:tag name="KSO_WM_UNIT_DIAGRAM_ISREFERUNIT" val="0"/>
  <p:tag name="KSO_WM_UNIT_LINE_FORE_SCHEMECOLOR_INDEX" val="7"/>
  <p:tag name="KSO_WM_UNIT_LINE_FILL_TYPE" val="2"/>
  <p:tag name="KSO_WM_UNIT_USESOURCEFORMAT_APPLY" val="0"/>
</p:tagLst>
</file>

<file path=ppt/tags/tag154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1_2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1_2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ID" val="diagram20187823_3*m_h_i*1_1_3"/>
  <p:tag name="KSO_WM_TEMPLATE_CATEGORY" val="diagram"/>
  <p:tag name="KSO_WM_TEMPLATE_INDEX" val="20187823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3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0"/>
</p:tagLst>
</file>

<file path=ppt/tags/tag156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1_2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1_2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ID" val="diagram20187823_3*m_h_i*1_1_3"/>
  <p:tag name="KSO_WM_TEMPLATE_CATEGORY" val="diagram"/>
  <p:tag name="KSO_WM_TEMPLATE_INDEX" val="20187823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3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0"/>
</p:tagLst>
</file>

<file path=ppt/tags/tag158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3_1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3_1"/>
  <p:tag name="KSO_WM_UNIT_DIAGRAM_ISNUMVISUAL" val="0"/>
  <p:tag name="KSO_WM_UNIT_DIAGRAM_ISREFERUNIT" val="0"/>
  <p:tag name="KSO_WM_UNIT_LINE_FORE_SCHEMECOLOR_INDEX" val="7"/>
  <p:tag name="KSO_WM_UNIT_LINE_FILL_TYPE" val="2"/>
  <p:tag name="KSO_WM_UNIT_USESOURCEFORMAT_APPLY" val="0"/>
</p:tagLst>
</file>

<file path=ppt/tags/tag159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ISCONTENTSTITLE" val="0"/>
  <p:tag name="KSO_WM_UNIT_PRESET_TEXT" val="添加标题"/>
  <p:tag name="KSO_WM_DIAGRAM_GROUP_CODE" val="m1-1"/>
  <p:tag name="KSO_WM_UNIT_TYPE" val="m_h_a"/>
  <p:tag name="KSO_WM_UNIT_INDEX" val="1_3_1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2_1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2_1"/>
  <p:tag name="KSO_WM_UNIT_DIAGRAM_ISNUMVISUAL" val="0"/>
  <p:tag name="KSO_WM_UNIT_DIAGRAM_ISREFERUNIT" val="0"/>
  <p:tag name="KSO_WM_UNIT_LINE_FORE_SCHEMECOLOR_INDEX" val="6"/>
  <p:tag name="KSO_WM_UNIT_LINE_FILL_TYPE" val="2"/>
  <p:tag name="KSO_WM_UNIT_USESOURCEFORMAT_APPLY" val="0"/>
</p:tagLst>
</file>

<file path=ppt/tags/tag161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2_1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2_1"/>
  <p:tag name="KSO_WM_UNIT_DIAGRAM_ISNUMVISUAL" val="0"/>
  <p:tag name="KSO_WM_UNIT_DIAGRAM_ISREFERUNIT" val="0"/>
  <p:tag name="KSO_WM_UNIT_LINE_FORE_SCHEMECOLOR_INDEX" val="6"/>
  <p:tag name="KSO_WM_UNIT_LINE_FILL_TYPE" val="2"/>
  <p:tag name="KSO_WM_UNIT_USESOURCEFORMAT_APPLY" val="0"/>
</p:tagLst>
</file>

<file path=ppt/tags/tag162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2_2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2_2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63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i*1_2_2"/>
  <p:tag name="KSO_WM_UNIT_LAYERLEVEL" val="1_1_1"/>
  <p:tag name="KSO_WM_BEAUTIFY_FLAG" val="#wm#"/>
  <p:tag name="KSO_WM_UNIT_HIGHLIGHT" val="0"/>
  <p:tag name="KSO_WM_UNIT_COMPATIBLE" val="0"/>
  <p:tag name="KSO_WM_DIAGRAM_GROUP_CODE" val="m1-1"/>
  <p:tag name="KSO_WM_UNIT_TYPE" val="m_h_i"/>
  <p:tag name="KSO_WM_UNIT_INDEX" val="1_2_2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ID" val="diagram20187823_3*m_h_i*1_2_3"/>
  <p:tag name="KSO_WM_TEMPLATE_CATEGORY" val="diagram"/>
  <p:tag name="KSO_WM_TEMPLATE_INDEX" val="20187823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3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ID" val="diagram20187823_3*m_h_i*1_2_3"/>
  <p:tag name="KSO_WM_TEMPLATE_CATEGORY" val="diagram"/>
  <p:tag name="KSO_WM_TEMPLATE_INDEX" val="20187823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3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0"/>
</p:tagLst>
</file>

<file path=ppt/tags/tag166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ISCONTENTSTITLE" val="0"/>
  <p:tag name="KSO_WM_UNIT_PRESET_TEXT" val="添加标题"/>
  <p:tag name="KSO_WM_DIAGRAM_GROUP_CODE" val="m1-1"/>
  <p:tag name="KSO_WM_UNIT_TYPE" val="m_h_a"/>
  <p:tag name="KSO_WM_UNIT_INDEX" val="1_2_1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0"/>
</p:tagLst>
</file>

<file path=ppt/tags/tag167.xml><?xml version="1.0" encoding="utf-8"?>
<p:tagLst xmlns:p="http://schemas.openxmlformats.org/presentationml/2006/main">
  <p:tag name="KSO_WM_TAG_VERSION" val="1.0"/>
  <p:tag name="KSO_WM_TEMPLATE_CATEGORY" val="diagram"/>
  <p:tag name="KSO_WM_TEMPLATE_INDEX" val="20187823"/>
  <p:tag name="KSO_WM_UNIT_ID" val="diagram20187823_3*m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ISCONTENTSTITLE" val="0"/>
  <p:tag name="KSO_WM_UNIT_PRESET_TEXT" val="添加标题"/>
  <p:tag name="KSO_WM_DIAGRAM_GROUP_CODE" val="m1-1"/>
  <p:tag name="KSO_WM_UNIT_TYPE" val="m_h_a"/>
  <p:tag name="KSO_WM_UNIT_INDEX" val="1_2_1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0"/>
</p:tagLst>
</file>

<file path=ppt/tags/tag168.xml><?xml version="1.0" encoding="utf-8"?>
<p:tagLst xmlns:p="http://schemas.openxmlformats.org/presentationml/2006/main">
  <p:tag name="KSO_WM_TEMPLATE_INDEX" val="20191722"/>
  <p:tag name="KSO_WM_TAG_VERSION" val="1.0"/>
  <p:tag name="KSO_WM_SLIDE_INDEX" val="3"/>
  <p:tag name="KSO_WM_SLIDE_ITEM_CNT" val="3"/>
  <p:tag name="KSO_WM_SLIDE_LAYOUT" val="f_m"/>
  <p:tag name="KSO_WM_SLIDE_LAYOUT_CNT" val="1_1"/>
  <p:tag name="KSO_WM_SLIDE_TYPE" val="text"/>
  <p:tag name="KSO_WM_SLIDE_SUBTYPE" val="diag"/>
  <p:tag name="KSO_WM_BEAUTIFY_FLAG" val="#wm#"/>
  <p:tag name="KSO_WM_SLIDE_POSITION" val="33.9414*47.6273"/>
  <p:tag name="KSO_WM_SLIDE_SIZE" val="862.128*374.101"/>
  <p:tag name="KSO_WM_TEMPLATE_CATEGORY" val="background"/>
  <p:tag name="KSO_WM_SLIDE_ID" val="diagram20187823_3"/>
  <p:tag name="KSO_WM_DIAGRAM_GROUP_CODE" val="m1-1"/>
  <p:tag name="KSO_WM_SLIDE_DIAGTYPE" val="m"/>
  <p:tag name="KSO_WM_TEMPLATE_SUBCATEGORY" val="0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i"/>
  <p:tag name="KSO_WM_UNIT_INDEX" val="1_1"/>
  <p:tag name="KSO_WM_UNIT_ID" val="diagram20187975_3*q_i*1_1"/>
  <p:tag name="KSO_WM_TEMPLATE_CATEGORY" val="diagram"/>
  <p:tag name="KSO_WM_TEMPLATE_INDEX" val="20187975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1"/>
  <p:tag name="KSO_WM_UNIT_ID" val="diagram20187975_3*q_h_i*1_2_1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1_1"/>
  <p:tag name="KSO_WM_UNIT_ID" val="diagram20187975_3*q_h_i*1_1_1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1_2"/>
  <p:tag name="KSO_WM_UNIT_ID" val="diagram20187975_3*q_h_i*1_1_2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173.xml><?xml version="1.0" encoding="utf-8"?>
<p:tagLst xmlns:p="http://schemas.openxmlformats.org/presentationml/2006/main">
  <p:tag name="KSO_WM_UNIT_ISCONTENTSTITLE" val="0"/>
  <p:tag name="KSO_WM_UNIT_VALUE" val="12"/>
  <p:tag name="KSO_WM_UNIT_HIGHLIGHT" val="0"/>
  <p:tag name="KSO_WM_UNIT_COMPATIBLE" val="0"/>
  <p:tag name="KSO_WM_DIAGRAM_GROUP_CODE" val="q1-1"/>
  <p:tag name="KSO_WM_UNIT_TYPE" val="q_h_a"/>
  <p:tag name="KSO_WM_UNIT_INDEX" val="1_3_1"/>
  <p:tag name="KSO_WM_UNIT_ID" val="diagram20187975_3*q_h_a*1_3_1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74.xml><?xml version="1.0" encoding="utf-8"?>
<p:tagLst xmlns:p="http://schemas.openxmlformats.org/presentationml/2006/main">
  <p:tag name="KSO_WM_UNIT_VALUE" val="32"/>
  <p:tag name="KSO_WM_UNIT_HIGHLIGHT" val="0"/>
  <p:tag name="KSO_WM_UNIT_COMPATIBLE" val="0"/>
  <p:tag name="KSO_WM_DIAGRAM_GROUP_CODE" val="q1-1"/>
  <p:tag name="KSO_WM_UNIT_TYPE" val="q_h_f"/>
  <p:tag name="KSO_WM_UNIT_INDEX" val="1_3_1"/>
  <p:tag name="KSO_WM_UNIT_ID" val="diagram20187975_3*q_h_f*1_3_1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175.xml><?xml version="1.0" encoding="utf-8"?>
<p:tagLst xmlns:p="http://schemas.openxmlformats.org/presentationml/2006/main">
  <p:tag name="KSO_WM_UNIT_ISCONTENTSTITLE" val="0"/>
  <p:tag name="KSO_WM_UNIT_VALUE" val="12"/>
  <p:tag name="KSO_WM_UNIT_HIGHLIGHT" val="0"/>
  <p:tag name="KSO_WM_UNIT_COMPATIBLE" val="0"/>
  <p:tag name="KSO_WM_DIAGRAM_GROUP_CODE" val="q1-1"/>
  <p:tag name="KSO_WM_UNIT_TYPE" val="q_h_a"/>
  <p:tag name="KSO_WM_UNIT_INDEX" val="1_2_1"/>
  <p:tag name="KSO_WM_UNIT_ID" val="diagram20187975_3*q_h_a*1_2_1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76.xml><?xml version="1.0" encoding="utf-8"?>
<p:tagLst xmlns:p="http://schemas.openxmlformats.org/presentationml/2006/main">
  <p:tag name="KSO_WM_UNIT_VALUE" val="32"/>
  <p:tag name="KSO_WM_UNIT_HIGHLIGHT" val="0"/>
  <p:tag name="KSO_WM_UNIT_COMPATIBLE" val="0"/>
  <p:tag name="KSO_WM_DIAGRAM_GROUP_CODE" val="q1-1"/>
  <p:tag name="KSO_WM_UNIT_TYPE" val="q_h_f"/>
  <p:tag name="KSO_WM_UNIT_INDEX" val="1_2_1"/>
  <p:tag name="KSO_WM_UNIT_ID" val="diagram20187975_3*q_h_f*1_2_1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177.xml><?xml version="1.0" encoding="utf-8"?>
<p:tagLst xmlns:p="http://schemas.openxmlformats.org/presentationml/2006/main">
  <p:tag name="KSO_WM_UNIT_ISCONTENTSTITLE" val="0"/>
  <p:tag name="KSO_WM_UNIT_VALUE" val="11"/>
  <p:tag name="KSO_WM_UNIT_HIGHLIGHT" val="0"/>
  <p:tag name="KSO_WM_UNIT_COMPATIBLE" val="0"/>
  <p:tag name="KSO_WM_DIAGRAM_GROUP_CODE" val="q1-1"/>
  <p:tag name="KSO_WM_UNIT_TYPE" val="q_h_a"/>
  <p:tag name="KSO_WM_UNIT_INDEX" val="1_1_1"/>
  <p:tag name="KSO_WM_UNIT_ID" val="diagram20187975_3*q_h_a*1_1_1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3_1"/>
  <p:tag name="KSO_WM_UNIT_ID" val="diagram20187975_3*q_h_i*1_3_1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179.xml><?xml version="1.0" encoding="utf-8"?>
<p:tagLst xmlns:p="http://schemas.openxmlformats.org/presentationml/2006/main">
  <p:tag name="KSO_WM_UNIT_ISCONTENTSTITLE" val="0"/>
  <p:tag name="KSO_WM_UNIT_VALUE" val="12"/>
  <p:tag name="KSO_WM_UNIT_HIGHLIGHT" val="0"/>
  <p:tag name="KSO_WM_UNIT_COMPATIBLE" val="0"/>
  <p:tag name="KSO_WM_DIAGRAM_GROUP_CODE" val="q1-1"/>
  <p:tag name="KSO_WM_UNIT_TYPE" val="q_h_a"/>
  <p:tag name="KSO_WM_UNIT_INDEX" val="1_3_1"/>
  <p:tag name="KSO_WM_UNIT_ID" val="diagram20187975_3*q_h_a*1_3_1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VALUE" val="12"/>
  <p:tag name="KSO_WM_UNIT_HIGHLIGHT" val="0"/>
  <p:tag name="KSO_WM_UNIT_COMPATIBLE" val="0"/>
  <p:tag name="KSO_WM_DIAGRAM_GROUP_CODE" val="q1-1"/>
  <p:tag name="KSO_WM_UNIT_TYPE" val="q_h_a"/>
  <p:tag name="KSO_WM_UNIT_INDEX" val="1_3_1"/>
  <p:tag name="KSO_WM_UNIT_ID" val="diagram20187975_3*q_h_a*1_3_1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1"/>
  <p:tag name="KSO_WM_UNIT_ID" val="diagram20187975_3*q_h_i*1_2_1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2"/>
  <p:tag name="KSO_WM_UNIT_ID" val="diagram20187975_3*q_h_i*1_2_2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2"/>
  <p:tag name="KSO_WM_UNIT_ID" val="diagram20187975_3*q_h_i*1_2_2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184.xml><?xml version="1.0" encoding="utf-8"?>
<p:tagLst xmlns:p="http://schemas.openxmlformats.org/presentationml/2006/main">
  <p:tag name="KSO_WM_UNIT_ISCONTENTSTITLE" val="0"/>
  <p:tag name="KSO_WM_UNIT_VALUE" val="12"/>
  <p:tag name="KSO_WM_UNIT_HIGHLIGHT" val="0"/>
  <p:tag name="KSO_WM_UNIT_COMPATIBLE" val="0"/>
  <p:tag name="KSO_WM_DIAGRAM_GROUP_CODE" val="q1-1"/>
  <p:tag name="KSO_WM_UNIT_TYPE" val="q_h_a"/>
  <p:tag name="KSO_WM_UNIT_INDEX" val="1_3_1"/>
  <p:tag name="KSO_WM_UNIT_ID" val="diagram20187975_3*q_h_a*1_3_1"/>
  <p:tag name="KSO_WM_TEMPLATE_CATEGORY" val="diagram"/>
  <p:tag name="KSO_WM_TEMPLATE_INDEX" val="20187975"/>
  <p:tag name="KSO_WM_UNIT_LAYERLEVEL" val="1_1_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85.xml><?xml version="1.0" encoding="utf-8"?>
<p:tagLst xmlns:p="http://schemas.openxmlformats.org/presentationml/2006/main">
  <p:tag name="KSO_WM_SLIDE_ID" val="diagram20187975_3"/>
  <p:tag name="KSO_WM_SLIDE_TYPE" val="text"/>
  <p:tag name="KSO_WM_SLIDE_SUBTYPE" val="diag"/>
  <p:tag name="KSO_WM_SLIDE_ITEM_CNT" val="3"/>
  <p:tag name="KSO_WM_SLIDE_INDEX" val="3"/>
  <p:tag name="KSO_WM_SLIDE_SIZE" val="782.425*309.112"/>
  <p:tag name="KSO_WM_SLIDE_POSITION" val="88.7877*59.1151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88009_2*q_h_i*1_1_1"/>
  <p:tag name="KSO_WM_TEMPLATE_CATEGORY" val="diagram"/>
  <p:tag name="KSO_WM_TEMPLATE_INDEX" val="20188009"/>
  <p:tag name="KSO_WM_UNIT_LAYERLEVEL" val="1_1_1"/>
  <p:tag name="KSO_WM_TAG_VERSION" val="1.0"/>
  <p:tag name="KSO_WM_BEAUTIFY_FLAG" val="#wm#"/>
  <p:tag name="KSO_WM_UNIT_TYPE" val="q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87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88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f"/>
  <p:tag name="KSO_WM_UNIT_INDEX" val="1_1_1_1"/>
  <p:tag name="KSO_WM_UNIT_ID" val="diagram20188009_2*q_h_h_f*1_1_1_1"/>
  <p:tag name="KSO_WM_UNIT_LAYERLEVEL" val="1_1_1_1"/>
  <p:tag name="KSO_WM_UNIT_VALUE" val="27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189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i"/>
  <p:tag name="KSO_WM_UNIT_INDEX" val="1_2_1_1"/>
  <p:tag name="KSO_WM_UNIT_ID" val="diagram20188009_2*q_h_h_i*1_2_1_1"/>
  <p:tag name="KSO_WM_UNIT_LAYERLEVEL" val="1_1_1_1"/>
  <p:tag name="KSO_WM_BEAUTIFY_FLAG" val="#wm#"/>
  <p:tag name="KSO_WM_TAG_VERSION" val="1.0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91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f"/>
  <p:tag name="KSO_WM_UNIT_INDEX" val="1_1_1_1"/>
  <p:tag name="KSO_WM_UNIT_ID" val="diagram20188009_2*q_h_h_f*1_1_1_1"/>
  <p:tag name="KSO_WM_UNIT_LAYERLEVEL" val="1_1_1_1"/>
  <p:tag name="KSO_WM_UNIT_VALUE" val="27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192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f"/>
  <p:tag name="KSO_WM_UNIT_INDEX" val="1_1_1_1"/>
  <p:tag name="KSO_WM_UNIT_ID" val="diagram20188009_2*q_h_h_f*1_1_1_1"/>
  <p:tag name="KSO_WM_UNIT_LAYERLEVEL" val="1_1_1_1"/>
  <p:tag name="KSO_WM_UNIT_VALUE" val="27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193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88009_2*q_h_i*1_1_1"/>
  <p:tag name="KSO_WM_TEMPLATE_CATEGORY" val="diagram"/>
  <p:tag name="KSO_WM_TEMPLATE_INDEX" val="20188009"/>
  <p:tag name="KSO_WM_UNIT_LAYERLEVEL" val="1_1_1"/>
  <p:tag name="KSO_WM_TAG_VERSION" val="1.0"/>
  <p:tag name="KSO_WM_BEAUTIFY_FLAG" val="#wm#"/>
  <p:tag name="KSO_WM_UNIT_TYPE" val="q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95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96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f"/>
  <p:tag name="KSO_WM_UNIT_INDEX" val="1_1_1_1"/>
  <p:tag name="KSO_WM_UNIT_ID" val="diagram20188009_2*q_h_h_f*1_1_1_1"/>
  <p:tag name="KSO_WM_UNIT_LAYERLEVEL" val="1_1_1_1"/>
  <p:tag name="KSO_WM_UNIT_VALUE" val="27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197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198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i"/>
  <p:tag name="KSO_WM_UNIT_INDEX" val="1_2_1_1"/>
  <p:tag name="KSO_WM_UNIT_ID" val="diagram20188009_2*q_h_h_i*1_2_1_1"/>
  <p:tag name="KSO_WM_UNIT_LAYERLEVEL" val="1_1_1_1"/>
  <p:tag name="KSO_WM_BEAUTIFY_FLAG" val="#wm#"/>
  <p:tag name="KSO_WM_TAG_VERSION" val="1.0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99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88009_2*q_h_i*1_1_1"/>
  <p:tag name="KSO_WM_TEMPLATE_CATEGORY" val="diagram"/>
  <p:tag name="KSO_WM_TEMPLATE_INDEX" val="20188009"/>
  <p:tag name="KSO_WM_UNIT_LAYERLEVEL" val="1_1_1"/>
  <p:tag name="KSO_WM_TAG_VERSION" val="1.0"/>
  <p:tag name="KSO_WM_BEAUTIFY_FLAG" val="#wm#"/>
  <p:tag name="KSO_WM_UNIT_TYPE" val="q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01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202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f"/>
  <p:tag name="KSO_WM_UNIT_INDEX" val="1_1_1_1"/>
  <p:tag name="KSO_WM_UNIT_ID" val="diagram20188009_2*q_h_h_f*1_1_1_1"/>
  <p:tag name="KSO_WM_UNIT_LAYERLEVEL" val="1_1_1_1"/>
  <p:tag name="KSO_WM_UNIT_VALUE" val="27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203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204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i"/>
  <p:tag name="KSO_WM_UNIT_INDEX" val="1_2_1_1"/>
  <p:tag name="KSO_WM_UNIT_ID" val="diagram20188009_2*q_h_h_i*1_2_1_1"/>
  <p:tag name="KSO_WM_UNIT_LAYERLEVEL" val="1_1_1_1"/>
  <p:tag name="KSO_WM_BEAUTIFY_FLAG" val="#wm#"/>
  <p:tag name="KSO_WM_TAG_VERSION" val="1.0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05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88009_2*q_h_i*1_1_1"/>
  <p:tag name="KSO_WM_TEMPLATE_CATEGORY" val="diagram"/>
  <p:tag name="KSO_WM_TEMPLATE_INDEX" val="20188009"/>
  <p:tag name="KSO_WM_UNIT_LAYERLEVEL" val="1_1_1"/>
  <p:tag name="KSO_WM_TAG_VERSION" val="1.0"/>
  <p:tag name="KSO_WM_BEAUTIFY_FLAG" val="#wm#"/>
  <p:tag name="KSO_WM_UNIT_TYPE" val="q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07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208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f"/>
  <p:tag name="KSO_WM_UNIT_INDEX" val="1_1_1_1"/>
  <p:tag name="KSO_WM_UNIT_ID" val="diagram20188009_2*q_h_h_f*1_1_1_1"/>
  <p:tag name="KSO_WM_UNIT_LAYERLEVEL" val="1_1_1_1"/>
  <p:tag name="KSO_WM_UNIT_VALUE" val="27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209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i"/>
  <p:tag name="KSO_WM_UNIT_INDEX" val="1_2_1_1"/>
  <p:tag name="KSO_WM_UNIT_ID" val="diagram20188009_2*q_h_h_i*1_2_1_1"/>
  <p:tag name="KSO_WM_UNIT_LAYERLEVEL" val="1_1_1_1"/>
  <p:tag name="KSO_WM_BEAUTIFY_FLAG" val="#wm#"/>
  <p:tag name="KSO_WM_TAG_VERSION" val="1.0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11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88009_2*q_h_i*1_1_1"/>
  <p:tag name="KSO_WM_TEMPLATE_CATEGORY" val="diagram"/>
  <p:tag name="KSO_WM_TEMPLATE_INDEX" val="20188009"/>
  <p:tag name="KSO_WM_UNIT_LAYERLEVEL" val="1_1_1"/>
  <p:tag name="KSO_WM_TAG_VERSION" val="1.0"/>
  <p:tag name="KSO_WM_BEAUTIFY_FLAG" val="#wm#"/>
  <p:tag name="KSO_WM_UNIT_TYPE" val="q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13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214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f"/>
  <p:tag name="KSO_WM_UNIT_INDEX" val="1_1_1_1"/>
  <p:tag name="KSO_WM_UNIT_ID" val="diagram20188009_2*q_h_h_f*1_1_1_1"/>
  <p:tag name="KSO_WM_UNIT_LAYERLEVEL" val="1_1_1_1"/>
  <p:tag name="KSO_WM_UNIT_VALUE" val="27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215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216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i"/>
  <p:tag name="KSO_WM_UNIT_INDEX" val="1_2_1_1"/>
  <p:tag name="KSO_WM_UNIT_ID" val="diagram20188009_2*q_h_h_i*1_2_1_1"/>
  <p:tag name="KSO_WM_UNIT_LAYERLEVEL" val="1_1_1_1"/>
  <p:tag name="KSO_WM_BEAUTIFY_FLAG" val="#wm#"/>
  <p:tag name="KSO_WM_TAG_VERSION" val="1.0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17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218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219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f"/>
  <p:tag name="KSO_WM_UNIT_INDEX" val="1_1_1_1"/>
  <p:tag name="KSO_WM_UNIT_ID" val="diagram20188009_2*q_h_h_f*1_1_1_1"/>
  <p:tag name="KSO_WM_UNIT_LAYERLEVEL" val="1_1_1_1"/>
  <p:tag name="KSO_WM_UNIT_VALUE" val="27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i"/>
  <p:tag name="KSO_WM_UNIT_INDEX" val="1_2_1_1"/>
  <p:tag name="KSO_WM_UNIT_ID" val="diagram20188009_2*q_h_h_i*1_2_1_1"/>
  <p:tag name="KSO_WM_UNIT_LAYERLEVEL" val="1_1_1_1"/>
  <p:tag name="KSO_WM_BEAUTIFY_FLAG" val="#wm#"/>
  <p:tag name="KSO_WM_TAG_VERSION" val="1.0"/>
  <p:tag name="KSO_WM_DIAGRAM_GROUP_CODE" val="q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21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2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2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background"/>
  <p:tag name="KSO_WM_TEMPLATE_INDEX" val="20191722"/>
  <p:tag name="KSO_WM_TEMPLATE_THUMBS_INDEX" val="1、4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background20191722_1*i*1"/>
  <p:tag name="KSO_WM_TEMPLATE_CATEGORY" val="background"/>
  <p:tag name="KSO_WM_TEMPLATE_INDEX" val="2019172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ISCONTENTSTITLE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ID" val="background20191722_1*a*1"/>
  <p:tag name="KSO_WM_TEMPLATE_CATEGORY" val="background"/>
  <p:tag name="KSO_WM_TEMPLATE_INDEX" val="20191722"/>
  <p:tag name="KSO_WM_UNIT_LAYERLEVEL" val="1"/>
  <p:tag name="KSO_WM_TAG_VERSION" val="1.0"/>
  <p:tag name="KSO_WM_BEAUTIFY_FLAG" val="#wm#"/>
  <p:tag name="KSO_WM_UNIT_PRESET_TEXT" val="10月项目进度汇报"/>
  <p:tag name="KSO_WM_UNIT_TYPE" val="a"/>
  <p:tag name="KSO_WM_UNIT_INDEX" val="1"/>
</p:tagLst>
</file>

<file path=ppt/tags/tag87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DIAGRAM_ISNUMVISUAL" val="0"/>
  <p:tag name="KSO_WM_UNIT_DIAGRAM_ISREFERUNIT" val="0"/>
  <p:tag name="KSO_WM_UNIT_ID" val="background20191722_1*b*1"/>
  <p:tag name="KSO_WM_TEMPLATE_CATEGORY" val="background"/>
  <p:tag name="KSO_WM_TEMPLATE_INDEX" val="20191722"/>
  <p:tag name="KSO_WM_UNIT_LAYERLEVEL" val="1"/>
  <p:tag name="KSO_WM_TAG_VERSION" val="1.0"/>
  <p:tag name="KSO_WM_BEAUTIFY_FLAG" val="#wm#"/>
  <p:tag name="KSO_WM_UNIT_VALUE" val="10"/>
  <p:tag name="KSO_WM_UNIT_PRESET_TEXT" val="WORK REPORT"/>
  <p:tag name="KSO_WM_UNIT_TYPE" val="b"/>
  <p:tag name="KSO_WM_UNIT_INDEX" val="1"/>
</p:tagLst>
</file>

<file path=ppt/tags/tag88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background20191722_1*b*2"/>
  <p:tag name="KSO_WM_TEMPLATE_CATEGORY" val="background"/>
  <p:tag name="KSO_WM_TEMPLATE_INDEX" val="20191722"/>
  <p:tag name="KSO_WM_UNIT_LAYERLEVEL" val="1"/>
  <p:tag name="KSO_WM_TAG_VERSION" val="1.0"/>
  <p:tag name="KSO_WM_BEAUTIFY_FLAG" val="#wm#"/>
  <p:tag name="KSO_WM_UNIT_PRESET_TEXT" val="部门名称  /  汇报时间  /  汇报人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background20191722_1*i*3"/>
  <p:tag name="KSO_WM_TEMPLATE_CATEGORY" val="background"/>
  <p:tag name="KSO_WM_TEMPLATE_INDEX" val="2019172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background20191722_1*i*4"/>
  <p:tag name="KSO_WM_TEMPLATE_CATEGORY" val="background"/>
  <p:tag name="KSO_WM_TEMPLATE_INDEX" val="2019172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background20191722_1*i*5"/>
  <p:tag name="KSO_WM_TEMPLATE_CATEGORY" val="background"/>
  <p:tag name="KSO_WM_TEMPLATE_INDEX" val="2019172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background20191722_1*i*6"/>
  <p:tag name="KSO_WM_TEMPLATE_CATEGORY" val="background"/>
  <p:tag name="KSO_WM_TEMPLATE_INDEX" val="2019172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background20191722_1*i*7"/>
  <p:tag name="KSO_WM_TEMPLATE_CATEGORY" val="background"/>
  <p:tag name="KSO_WM_TEMPLATE_INDEX" val="20191722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background20191722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background"/>
  <p:tag name="KSO_WM_TEMPLATE_INDEX" val="20191722"/>
  <p:tag name="KSO_WM_SLIDE_LAYOUT" val="a_b"/>
  <p:tag name="KSO_WM_SLIDE_LAYOUT_CNT" val="1_2"/>
  <p:tag name="KSO_WM_TEMPLATE_THUMBS_INDEX" val="1、4"/>
  <p:tag name="KSO_WM_SLIDE_MODEL_TYPE" val="cover"/>
  <p:tag name="KSO_WM_SLIDE_COVER_PICTUREID" val="153136090"/>
  <p:tag name="KSO_WM_SLIDE_COVER_PICTURERESID" val="153136090"/>
  <p:tag name="KSO_WM_SLIDE_COVER_HASPICTURE" val="1"/>
  <p:tag name="KSO_WM_SLIDE_COVER_TEMPLATE_COLOR_SCHEME" val="{&quot;colors&quot;:[&quot;#000000&quot;,&quot;#ffffff&quot;,&quot;#0f3789&quot;,&quot;#ff0000&quot;,&quot;#ffffff&quot;,&quot;#0f3789&quot;,&quot;#ff0000&quot;,&quot;#ffffff&quot;,&quot;#0563c1&quot;,&quot;#954d72&quot;]}"/>
  <p:tag name="KSO_WM_UNIT_VEER_ID" val="0"/>
</p:tagLst>
</file>

<file path=ppt/tags/tag95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96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ags/tag97.xml><?xml version="1.0" encoding="utf-8"?>
<p:tagLst xmlns:p="http://schemas.openxmlformats.org/presentationml/2006/main">
  <p:tag name="KSO_WM_SLIDE_ID" val="diagram20188009_2"/>
  <p:tag name="KSO_WM_SLIDE_TYPE" val="text"/>
  <p:tag name="KSO_WM_SLIDE_SUBTYPE" val="diag"/>
  <p:tag name="KSO_WM_SLIDE_ITEM_CNT" val="3"/>
  <p:tag name="KSO_WM_SLIDE_INDEX" val="2"/>
  <p:tag name="KSO_WM_SLIDE_SIZE" val="874.714*341.502"/>
  <p:tag name="KSO_WM_SLIDE_POSITION" val="44.6032*64.1635"/>
  <p:tag name="KSO_WM_DIAGRAM_GROUP_CODE" val="q1-1"/>
  <p:tag name="KSO_WM_SLIDE_DIAGTYPE" val="q"/>
  <p:tag name="KSO_WM_TAG_VERSION" val="1.0"/>
  <p:tag name="KSO_WM_BEAUTIFY_FLAG" val="#wm#"/>
  <p:tag name="KSO_WM_TEMPLATE_CATEGORY" val="background"/>
  <p:tag name="KSO_WM_TEMPLATE_INDEX" val="20191722"/>
  <p:tag name="KSO_WM_SLIDE_LAYOUT" val="q"/>
  <p:tag name="KSO_WM_SLIDE_LAYOUT_CNT" val="1"/>
</p:tagLst>
</file>

<file path=ppt/tags/tag98.xml><?xml version="1.0" encoding="utf-8"?>
<p:tagLst xmlns:p="http://schemas.openxmlformats.org/presentationml/2006/main">
  <p:tag name="KSO_WM_TEMPLATE_CATEGORY" val="diagram"/>
  <p:tag name="KSO_WM_TEMPLATE_INDEX" val="20188009"/>
  <p:tag name="KSO_WM_UNIT_TYPE" val="q_h_h_a"/>
  <p:tag name="KSO_WM_UNIT_INDEX" val="1_1_1_1"/>
  <p:tag name="KSO_WM_UNIT_ID" val="diagram20188009_2*q_h_h_a*1_1_1_1"/>
  <p:tag name="KSO_WM_UNIT_LAYERLEVEL" val="1_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99.xml><?xml version="1.0" encoding="utf-8"?>
<p:tagLst xmlns:p="http://schemas.openxmlformats.org/presentationml/2006/main">
  <p:tag name="KSO_WM_TEMPLATE_CATEGORY" val="diagram"/>
  <p:tag name="KSO_WM_TEMPLATE_INDEX" val="20188009"/>
  <p:tag name="KSO_WM_UNIT_TYPE" val="q_h_a"/>
  <p:tag name="KSO_WM_UNIT_INDEX" val="1_1_1"/>
  <p:tag name="KSO_WM_UNIT_ID" val="diagram20188009_2*q_h_a*1_1_1"/>
  <p:tag name="KSO_WM_UNIT_LAYERLEVEL" val="1_1_1"/>
  <p:tag name="KSO_WM_UNIT_VALUE" val="4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F3789"/>
      </a:accent1>
      <a:accent2>
        <a:srgbClr val="FF0000"/>
      </a:accent2>
      <a:accent3>
        <a:srgbClr val="FFFFFF"/>
      </a:accent3>
      <a:accent4>
        <a:srgbClr val="0F3789"/>
      </a:accent4>
      <a:accent5>
        <a:srgbClr val="FF0000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演示</Application>
  <PresentationFormat>宽屏</PresentationFormat>
  <Paragraphs>149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Roboto Thin</vt:lpstr>
      <vt:lpstr>Arial Unicode MS</vt:lpstr>
      <vt:lpstr>等线</vt:lpstr>
      <vt:lpstr>Roboto</vt:lpstr>
      <vt:lpstr>Office 主题​​</vt:lpstr>
      <vt:lpstr>1_Office 主题​​</vt:lpstr>
      <vt:lpstr>新一代资管平台开发文档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SuperKSSS</cp:lastModifiedBy>
  <cp:revision>417</cp:revision>
  <dcterms:created xsi:type="dcterms:W3CDTF">2017-08-03T09:01:00Z</dcterms:created>
  <dcterms:modified xsi:type="dcterms:W3CDTF">2019-02-21T06:15:19Z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